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8"/>
  </p:notesMasterIdLst>
  <p:sldIdLst>
    <p:sldId id="345" r:id="rId5"/>
    <p:sldId id="360" r:id="rId6"/>
    <p:sldId id="369" r:id="rId7"/>
    <p:sldId id="348" r:id="rId8"/>
    <p:sldId id="367" r:id="rId9"/>
    <p:sldId id="351" r:id="rId10"/>
    <p:sldId id="353" r:id="rId11"/>
    <p:sldId id="354" r:id="rId12"/>
    <p:sldId id="355" r:id="rId13"/>
    <p:sldId id="356" r:id="rId14"/>
    <p:sldId id="357" r:id="rId15"/>
    <p:sldId id="358" r:id="rId16"/>
    <p:sldId id="3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Medium" pitchFamily="2" charset="77"/>
      <p:regular r:id="rId27"/>
      <p:italic r:id="rId28"/>
    </p:embeddedFont>
    <p:embeddedFont>
      <p:font typeface="Montserrat SemiBold" pitchFamily="2" charset="77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FF"/>
    <a:srgbClr val="E2FB0C"/>
    <a:srgbClr val="7F86FF"/>
    <a:srgbClr val="FFFFFF"/>
    <a:srgbClr val="D6EA23"/>
    <a:srgbClr val="E1FA0B"/>
    <a:srgbClr val="78857D"/>
    <a:srgbClr val="EBEB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 autoAdjust="0"/>
    <p:restoredTop sz="96229" autoAdjust="0"/>
  </p:normalViewPr>
  <p:slideViewPr>
    <p:cSldViewPr snapToGrid="0">
      <p:cViewPr varScale="1">
        <p:scale>
          <a:sx n="128" d="100"/>
          <a:sy n="128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 FUENTE NÚÑEZ, Vânia" userId="e9f76533-4aad-4858-aa19-4a8cfa0241e0" providerId="ADAL" clId="{C9690470-D072-40F0-8839-0344189C5505}"/>
    <pc:docChg chg="undo custSel addSld delSld modSld modMainMaster">
      <pc:chgData name="DE LA FUENTE NÚÑEZ, Vânia" userId="e9f76533-4aad-4858-aa19-4a8cfa0241e0" providerId="ADAL" clId="{C9690470-D072-40F0-8839-0344189C5505}" dt="2021-03-04T11:21:27.988" v="339"/>
      <pc:docMkLst>
        <pc:docMk/>
      </pc:docMkLst>
      <pc:sldChg chg="modSp">
        <pc:chgData name="DE LA FUENTE NÚÑEZ, Vânia" userId="e9f76533-4aad-4858-aa19-4a8cfa0241e0" providerId="ADAL" clId="{C9690470-D072-40F0-8839-0344189C5505}" dt="2021-03-04T11:06:55.934" v="185" actId="1076"/>
        <pc:sldMkLst>
          <pc:docMk/>
          <pc:sldMk cId="2347355370" sldId="347"/>
        </pc:sldMkLst>
        <pc:spChg chg="mod">
          <ac:chgData name="DE LA FUENTE NÚÑEZ, Vânia" userId="e9f76533-4aad-4858-aa19-4a8cfa0241e0" providerId="ADAL" clId="{C9690470-D072-40F0-8839-0344189C5505}" dt="2021-03-04T11:05:02.333" v="167" actId="20577"/>
          <ac:spMkLst>
            <pc:docMk/>
            <pc:sldMk cId="2347355370" sldId="347"/>
            <ac:spMk id="2" creationId="{32BF3B90-E471-4C3C-A703-114FA4C869E0}"/>
          </ac:spMkLst>
        </pc:spChg>
        <pc:spChg chg="mod">
          <ac:chgData name="DE LA FUENTE NÚÑEZ, Vânia" userId="e9f76533-4aad-4858-aa19-4a8cfa0241e0" providerId="ADAL" clId="{C9690470-D072-40F0-8839-0344189C5505}" dt="2021-03-04T11:06:49.712" v="184" actId="108"/>
          <ac:spMkLst>
            <pc:docMk/>
            <pc:sldMk cId="2347355370" sldId="347"/>
            <ac:spMk id="3" creationId="{AB0768AF-3E79-4877-A4C6-90C90C2CE24D}"/>
          </ac:spMkLst>
        </pc:spChg>
        <pc:picChg chg="mod">
          <ac:chgData name="DE LA FUENTE NÚÑEZ, Vânia" userId="e9f76533-4aad-4858-aa19-4a8cfa0241e0" providerId="ADAL" clId="{C9690470-D072-40F0-8839-0344189C5505}" dt="2021-03-04T11:06:55.934" v="185" actId="1076"/>
          <ac:picMkLst>
            <pc:docMk/>
            <pc:sldMk cId="2347355370" sldId="347"/>
            <ac:picMk id="9" creationId="{5AEC91C4-294F-4D37-80AC-B6BA4BDD5A59}"/>
          </ac:picMkLst>
        </pc:picChg>
      </pc:sldChg>
      <pc:sldChg chg="modSp">
        <pc:chgData name="DE LA FUENTE NÚÑEZ, Vânia" userId="e9f76533-4aad-4858-aa19-4a8cfa0241e0" providerId="ADAL" clId="{C9690470-D072-40F0-8839-0344189C5505}" dt="2021-03-04T11:09:52.623" v="254" actId="20577"/>
        <pc:sldMkLst>
          <pc:docMk/>
          <pc:sldMk cId="3369801235" sldId="348"/>
        </pc:sldMkLst>
        <pc:spChg chg="mod">
          <ac:chgData name="DE LA FUENTE NÚÑEZ, Vânia" userId="e9f76533-4aad-4858-aa19-4a8cfa0241e0" providerId="ADAL" clId="{C9690470-D072-40F0-8839-0344189C5505}" dt="2021-03-04T11:07:46.431" v="218" actId="20577"/>
          <ac:spMkLst>
            <pc:docMk/>
            <pc:sldMk cId="3369801235" sldId="348"/>
            <ac:spMk id="3" creationId="{021DD9E9-3D18-43CE-AB2C-FCFC63E7D23A}"/>
          </ac:spMkLst>
        </pc:spChg>
        <pc:spChg chg="mod">
          <ac:chgData name="DE LA FUENTE NÚÑEZ, Vânia" userId="e9f76533-4aad-4858-aa19-4a8cfa0241e0" providerId="ADAL" clId="{C9690470-D072-40F0-8839-0344189C5505}" dt="2021-03-04T11:09:17.134" v="231" actId="1076"/>
          <ac:spMkLst>
            <pc:docMk/>
            <pc:sldMk cId="3369801235" sldId="348"/>
            <ac:spMk id="18" creationId="{D2745185-9107-4638-95D5-2B0D72AD156C}"/>
          </ac:spMkLst>
        </pc:spChg>
        <pc:spChg chg="mod">
          <ac:chgData name="DE LA FUENTE NÚÑEZ, Vânia" userId="e9f76533-4aad-4858-aa19-4a8cfa0241e0" providerId="ADAL" clId="{C9690470-D072-40F0-8839-0344189C5505}" dt="2021-03-04T11:09:52.623" v="254" actId="20577"/>
          <ac:spMkLst>
            <pc:docMk/>
            <pc:sldMk cId="3369801235" sldId="348"/>
            <ac:spMk id="21" creationId="{DE79C9ED-9854-4E07-BEC8-B61C735284AF}"/>
          </ac:spMkLst>
        </pc:spChg>
        <pc:picChg chg="mod">
          <ac:chgData name="DE LA FUENTE NÚÑEZ, Vânia" userId="e9f76533-4aad-4858-aa19-4a8cfa0241e0" providerId="ADAL" clId="{C9690470-D072-40F0-8839-0344189C5505}" dt="2021-03-04T11:08:58.990" v="225" actId="1076"/>
          <ac:picMkLst>
            <pc:docMk/>
            <pc:sldMk cId="3369801235" sldId="348"/>
            <ac:picMk id="12" creationId="{D4B100F2-E987-4599-B074-541475FC0260}"/>
          </ac:picMkLst>
        </pc:picChg>
      </pc:sldChg>
      <pc:sldChg chg="modSp">
        <pc:chgData name="DE LA FUENTE NÚÑEZ, Vânia" userId="e9f76533-4aad-4858-aa19-4a8cfa0241e0" providerId="ADAL" clId="{C9690470-D072-40F0-8839-0344189C5505}" dt="2021-03-04T11:21:27.988" v="339"/>
        <pc:sldMkLst>
          <pc:docMk/>
          <pc:sldMk cId="1285185424" sldId="351"/>
        </pc:sldMkLst>
        <pc:spChg chg="mod">
          <ac:chgData name="DE LA FUENTE NÚÑEZ, Vânia" userId="e9f76533-4aad-4858-aa19-4a8cfa0241e0" providerId="ADAL" clId="{C9690470-D072-40F0-8839-0344189C5505}" dt="2021-03-04T11:21:27.988" v="339"/>
          <ac:spMkLst>
            <pc:docMk/>
            <pc:sldMk cId="1285185424" sldId="351"/>
            <ac:spMk id="2" creationId="{6B5CBE65-4FD8-4F06-99FF-12436A851F1E}"/>
          </ac:spMkLst>
        </pc:spChg>
        <pc:spChg chg="mod">
          <ac:chgData name="DE LA FUENTE NÚÑEZ, Vânia" userId="e9f76533-4aad-4858-aa19-4a8cfa0241e0" providerId="ADAL" clId="{C9690470-D072-40F0-8839-0344189C5505}" dt="2021-03-04T11:20:19.992" v="330" actId="20577"/>
          <ac:spMkLst>
            <pc:docMk/>
            <pc:sldMk cId="1285185424" sldId="351"/>
            <ac:spMk id="3" creationId="{B487E984-FA4D-4179-9774-8CD7FE8949F9}"/>
          </ac:spMkLst>
        </pc:spChg>
      </pc:sldChg>
      <pc:sldChg chg="modSp">
        <pc:chgData name="DE LA FUENTE NÚÑEZ, Vânia" userId="e9f76533-4aad-4858-aa19-4a8cfa0241e0" providerId="ADAL" clId="{C9690470-D072-40F0-8839-0344189C5505}" dt="2021-03-04T11:04:52.102" v="160" actId="6549"/>
        <pc:sldMkLst>
          <pc:docMk/>
          <pc:sldMk cId="1289796719" sldId="360"/>
        </pc:sldMkLst>
        <pc:spChg chg="mod">
          <ac:chgData name="DE LA FUENTE NÚÑEZ, Vânia" userId="e9f76533-4aad-4858-aa19-4a8cfa0241e0" providerId="ADAL" clId="{C9690470-D072-40F0-8839-0344189C5505}" dt="2021-03-04T11:03:02.829" v="146" actId="20577"/>
          <ac:spMkLst>
            <pc:docMk/>
            <pc:sldMk cId="1289796719" sldId="360"/>
            <ac:spMk id="2" creationId="{62D802B9-8E07-49D1-86B4-9FF686AED62E}"/>
          </ac:spMkLst>
        </pc:spChg>
        <pc:spChg chg="mod">
          <ac:chgData name="DE LA FUENTE NÚÑEZ, Vânia" userId="e9f76533-4aad-4858-aa19-4a8cfa0241e0" providerId="ADAL" clId="{C9690470-D072-40F0-8839-0344189C5505}" dt="2021-03-04T11:04:52.102" v="160" actId="6549"/>
          <ac:spMkLst>
            <pc:docMk/>
            <pc:sldMk cId="1289796719" sldId="360"/>
            <ac:spMk id="7" creationId="{094627F8-170B-4210-BB98-9030DD836A09}"/>
          </ac:spMkLst>
        </pc:spChg>
      </pc:sldChg>
      <pc:sldChg chg="modSp">
        <pc:chgData name="DE LA FUENTE NÚÑEZ, Vânia" userId="e9f76533-4aad-4858-aa19-4a8cfa0241e0" providerId="ADAL" clId="{C9690470-D072-40F0-8839-0344189C5505}" dt="2021-03-04T11:20:02.711" v="310" actId="1076"/>
        <pc:sldMkLst>
          <pc:docMk/>
          <pc:sldMk cId="3003925665" sldId="367"/>
        </pc:sldMkLst>
        <pc:spChg chg="mod">
          <ac:chgData name="DE LA FUENTE NÚÑEZ, Vânia" userId="e9f76533-4aad-4858-aa19-4a8cfa0241e0" providerId="ADAL" clId="{C9690470-D072-40F0-8839-0344189C5505}" dt="2021-03-04T11:19:56.584" v="308" actId="2711"/>
          <ac:spMkLst>
            <pc:docMk/>
            <pc:sldMk cId="3003925665" sldId="367"/>
            <ac:spMk id="2" creationId="{6B5CBE65-4FD8-4F06-99FF-12436A851F1E}"/>
          </ac:spMkLst>
        </pc:spChg>
        <pc:spChg chg="mod">
          <ac:chgData name="DE LA FUENTE NÚÑEZ, Vânia" userId="e9f76533-4aad-4858-aa19-4a8cfa0241e0" providerId="ADAL" clId="{C9690470-D072-40F0-8839-0344189C5505}" dt="2021-03-04T11:20:02.711" v="310" actId="1076"/>
          <ac:spMkLst>
            <pc:docMk/>
            <pc:sldMk cId="3003925665" sldId="367"/>
            <ac:spMk id="3" creationId="{B487E984-FA4D-4179-9774-8CD7FE8949F9}"/>
          </ac:spMkLst>
        </pc:spChg>
      </pc:sldChg>
      <pc:sldChg chg="add del">
        <pc:chgData name="DE LA FUENTE NÚÑEZ, Vânia" userId="e9f76533-4aad-4858-aa19-4a8cfa0241e0" providerId="ADAL" clId="{C9690470-D072-40F0-8839-0344189C5505}" dt="2021-03-04T11:06:59.405" v="186" actId="2696"/>
        <pc:sldMkLst>
          <pc:docMk/>
          <pc:sldMk cId="1442827742" sldId="369"/>
        </pc:sldMkLst>
      </pc:sldChg>
      <pc:sldChg chg="add del">
        <pc:chgData name="DE LA FUENTE NÚÑEZ, Vânia" userId="e9f76533-4aad-4858-aa19-4a8cfa0241e0" providerId="ADAL" clId="{C9690470-D072-40F0-8839-0344189C5505}" dt="2021-03-04T11:04:54.387" v="161" actId="2696"/>
        <pc:sldMkLst>
          <pc:docMk/>
          <pc:sldMk cId="2055817466" sldId="369"/>
        </pc:sldMkLst>
      </pc:sldChg>
      <pc:sldMasterChg chg="modSldLayout">
        <pc:chgData name="DE LA FUENTE NÚÑEZ, Vânia" userId="e9f76533-4aad-4858-aa19-4a8cfa0241e0" providerId="ADAL" clId="{C9690470-D072-40F0-8839-0344189C5505}" dt="2021-03-04T11:02:28.065" v="102" actId="20577"/>
        <pc:sldMasterMkLst>
          <pc:docMk/>
          <pc:sldMasterMk cId="3096820562" sldId="2147483648"/>
        </pc:sldMasterMkLst>
        <pc:sldLayoutChg chg="modSp">
          <pc:chgData name="DE LA FUENTE NÚÑEZ, Vânia" userId="e9f76533-4aad-4858-aa19-4a8cfa0241e0" providerId="ADAL" clId="{C9690470-D072-40F0-8839-0344189C5505}" dt="2021-03-04T11:02:13.942" v="69" actId="20577"/>
          <pc:sldLayoutMkLst>
            <pc:docMk/>
            <pc:sldMasterMk cId="3096820562" sldId="2147483648"/>
            <pc:sldLayoutMk cId="507254403" sldId="2147483649"/>
          </pc:sldLayoutMkLst>
          <pc:spChg chg="mod">
            <ac:chgData name="DE LA FUENTE NÚÑEZ, Vânia" userId="e9f76533-4aad-4858-aa19-4a8cfa0241e0" providerId="ADAL" clId="{C9690470-D072-40F0-8839-0344189C5505}" dt="2021-03-04T11:02:13.942" v="69" actId="20577"/>
            <ac:spMkLst>
              <pc:docMk/>
              <pc:sldMasterMk cId="3096820562" sldId="2147483648"/>
              <pc:sldLayoutMk cId="507254403" sldId="2147483649"/>
              <ac:spMk id="3" creationId="{9486AA0B-30DE-4340-8234-F2336F2B940D}"/>
            </ac:spMkLst>
          </pc:spChg>
          <pc:spChg chg="mod">
            <ac:chgData name="DE LA FUENTE NÚÑEZ, Vânia" userId="e9f76533-4aad-4858-aa19-4a8cfa0241e0" providerId="ADAL" clId="{C9690470-D072-40F0-8839-0344189C5505}" dt="2021-03-04T11:01:46.085" v="36" actId="20577"/>
            <ac:spMkLst>
              <pc:docMk/>
              <pc:sldMasterMk cId="3096820562" sldId="2147483648"/>
              <pc:sldLayoutMk cId="507254403" sldId="2147483649"/>
              <ac:spMk id="10" creationId="{283CE4A8-89D2-4DA8-81D1-00B61BD9B2C1}"/>
            </ac:spMkLst>
          </pc:spChg>
        </pc:sldLayoutChg>
        <pc:sldLayoutChg chg="modSp">
          <pc:chgData name="DE LA FUENTE NÚÑEZ, Vânia" userId="e9f76533-4aad-4858-aa19-4a8cfa0241e0" providerId="ADAL" clId="{C9690470-D072-40F0-8839-0344189C5505}" dt="2021-03-04T11:02:28.065" v="102" actId="20577"/>
          <pc:sldLayoutMkLst>
            <pc:docMk/>
            <pc:sldMasterMk cId="3096820562" sldId="2147483648"/>
            <pc:sldLayoutMk cId="3463895645" sldId="2147483651"/>
          </pc:sldLayoutMkLst>
          <pc:spChg chg="mod">
            <ac:chgData name="DE LA FUENTE NÚÑEZ, Vânia" userId="e9f76533-4aad-4858-aa19-4a8cfa0241e0" providerId="ADAL" clId="{C9690470-D072-40F0-8839-0344189C5505}" dt="2021-03-04T11:02:28.065" v="102" actId="20577"/>
            <ac:spMkLst>
              <pc:docMk/>
              <pc:sldMasterMk cId="3096820562" sldId="2147483648"/>
              <pc:sldLayoutMk cId="3463895645" sldId="2147483651"/>
              <ac:spMk id="5" creationId="{4237563B-6003-4159-A511-8455ECFD472B}"/>
            </ac:spMkLst>
          </pc:spChg>
        </pc:sldLayoutChg>
      </pc:sldMasterChg>
    </pc:docChg>
  </pc:docChgLst>
  <pc:docChgLst>
    <pc:chgData name="DE LA FUENTE NÚÑEZ, Vânia" userId="e9f76533-4aad-4858-aa19-4a8cfa0241e0" providerId="ADAL" clId="{F565F575-03D1-4885-8C68-49FBD338949B}"/>
    <pc:docChg chg="modMainMaster">
      <pc:chgData name="DE LA FUENTE NÚÑEZ, Vânia" userId="e9f76533-4aad-4858-aa19-4a8cfa0241e0" providerId="ADAL" clId="{F565F575-03D1-4885-8C68-49FBD338949B}" dt="2021-03-18T09:22:40.142" v="0" actId="20577"/>
      <pc:docMkLst>
        <pc:docMk/>
      </pc:docMkLst>
      <pc:sldMasterChg chg="modSldLayout">
        <pc:chgData name="DE LA FUENTE NÚÑEZ, Vânia" userId="e9f76533-4aad-4858-aa19-4a8cfa0241e0" providerId="ADAL" clId="{F565F575-03D1-4885-8C68-49FBD338949B}" dt="2021-03-18T09:22:40.142" v="0" actId="20577"/>
        <pc:sldMasterMkLst>
          <pc:docMk/>
          <pc:sldMasterMk cId="3096820562" sldId="2147483648"/>
        </pc:sldMasterMkLst>
        <pc:sldLayoutChg chg="modSp">
          <pc:chgData name="DE LA FUENTE NÚÑEZ, Vânia" userId="e9f76533-4aad-4858-aa19-4a8cfa0241e0" providerId="ADAL" clId="{F565F575-03D1-4885-8C68-49FBD338949B}" dt="2021-03-18T09:22:40.142" v="0" actId="20577"/>
          <pc:sldLayoutMkLst>
            <pc:docMk/>
            <pc:sldMasterMk cId="3096820562" sldId="2147483648"/>
            <pc:sldLayoutMk cId="701216641" sldId="2147483655"/>
          </pc:sldLayoutMkLst>
          <pc:spChg chg="mod">
            <ac:chgData name="DE LA FUENTE NÚÑEZ, Vânia" userId="e9f76533-4aad-4858-aa19-4a8cfa0241e0" providerId="ADAL" clId="{F565F575-03D1-4885-8C68-49FBD338949B}" dt="2021-03-18T09:22:40.142" v="0" actId="20577"/>
            <ac:spMkLst>
              <pc:docMk/>
              <pc:sldMasterMk cId="3096820562" sldId="2147483648"/>
              <pc:sldLayoutMk cId="701216641" sldId="2147483655"/>
              <ac:spMk id="6" creationId="{B9EA9399-516B-4074-BDB8-C9B25D4E94C1}"/>
            </ac:spMkLst>
          </pc:spChg>
        </pc:sldLayoutChg>
      </pc:sldMasterChg>
    </pc:docChg>
  </pc:docChgLst>
  <pc:docChgLst>
    <pc:chgData name="DE LA FUENTE NÚÑEZ, Vânia" userId="e9f76533-4aad-4858-aa19-4a8cfa0241e0" providerId="ADAL" clId="{107C24C2-DC45-4429-9AC3-7015798E9753}"/>
    <pc:docChg chg="undo redo custSel addSld delSld modSld sldOrd modMainMaster">
      <pc:chgData name="DE LA FUENTE NÚÑEZ, Vânia" userId="e9f76533-4aad-4858-aa19-4a8cfa0241e0" providerId="ADAL" clId="{107C24C2-DC45-4429-9AC3-7015798E9753}" dt="2021-03-12T09:02:41.159" v="692" actId="167"/>
      <pc:docMkLst>
        <pc:docMk/>
      </pc:docMkLst>
      <pc:sldChg chg="addSp delSp modSp del ord">
        <pc:chgData name="DE LA FUENTE NÚÑEZ, Vânia" userId="e9f76533-4aad-4858-aa19-4a8cfa0241e0" providerId="ADAL" clId="{107C24C2-DC45-4429-9AC3-7015798E9753}" dt="2021-03-08T23:07:39.855" v="637" actId="2696"/>
        <pc:sldMkLst>
          <pc:docMk/>
          <pc:sldMk cId="2347355370" sldId="347"/>
        </pc:sldMkLst>
        <pc:spChg chg="add del mod">
          <ac:chgData name="DE LA FUENTE NÚÑEZ, Vânia" userId="e9f76533-4aad-4858-aa19-4a8cfa0241e0" providerId="ADAL" clId="{107C24C2-DC45-4429-9AC3-7015798E9753}" dt="2021-03-05T17:31:49.491" v="525" actId="478"/>
          <ac:spMkLst>
            <pc:docMk/>
            <pc:sldMk cId="2347355370" sldId="347"/>
            <ac:spMk id="8" creationId="{870D25DA-C569-468C-85A7-E697E9593685}"/>
          </ac:spMkLst>
        </pc:spChg>
        <pc:spChg chg="add del mod">
          <ac:chgData name="DE LA FUENTE NÚÑEZ, Vânia" userId="e9f76533-4aad-4858-aa19-4a8cfa0241e0" providerId="ADAL" clId="{107C24C2-DC45-4429-9AC3-7015798E9753}" dt="2021-03-05T17:31:20.482" v="509" actId="478"/>
          <ac:spMkLst>
            <pc:docMk/>
            <pc:sldMk cId="2347355370" sldId="347"/>
            <ac:spMk id="10" creationId="{D4216DBD-4588-4B37-97F5-3BE9903D6153}"/>
          </ac:spMkLst>
        </pc:spChg>
        <pc:spChg chg="add mod">
          <ac:chgData name="DE LA FUENTE NÚÑEZ, Vânia" userId="e9f76533-4aad-4858-aa19-4a8cfa0241e0" providerId="ADAL" clId="{107C24C2-DC45-4429-9AC3-7015798E9753}" dt="2021-03-05T17:35:06.085" v="590" actId="164"/>
          <ac:spMkLst>
            <pc:docMk/>
            <pc:sldMk cId="2347355370" sldId="347"/>
            <ac:spMk id="11" creationId="{14C6C57F-5F9E-418D-BECA-575984844598}"/>
          </ac:spMkLst>
        </pc:spChg>
        <pc:spChg chg="add mod">
          <ac:chgData name="DE LA FUENTE NÚÑEZ, Vânia" userId="e9f76533-4aad-4858-aa19-4a8cfa0241e0" providerId="ADAL" clId="{107C24C2-DC45-4429-9AC3-7015798E9753}" dt="2021-03-05T17:35:06.085" v="590" actId="164"/>
          <ac:spMkLst>
            <pc:docMk/>
            <pc:sldMk cId="2347355370" sldId="347"/>
            <ac:spMk id="12" creationId="{51320B50-A807-4E09-9A83-F6CC795FF472}"/>
          </ac:spMkLst>
        </pc:spChg>
        <pc:spChg chg="add mod">
          <ac:chgData name="DE LA FUENTE NÚÑEZ, Vânia" userId="e9f76533-4aad-4858-aa19-4a8cfa0241e0" providerId="ADAL" clId="{107C24C2-DC45-4429-9AC3-7015798E9753}" dt="2021-03-05T17:35:06.085" v="590" actId="164"/>
          <ac:spMkLst>
            <pc:docMk/>
            <pc:sldMk cId="2347355370" sldId="347"/>
            <ac:spMk id="13" creationId="{88758BDB-F9DE-420F-8512-F0030B0DF060}"/>
          </ac:spMkLst>
        </pc:spChg>
        <pc:spChg chg="add mod">
          <ac:chgData name="DE LA FUENTE NÚÑEZ, Vânia" userId="e9f76533-4aad-4858-aa19-4a8cfa0241e0" providerId="ADAL" clId="{107C24C2-DC45-4429-9AC3-7015798E9753}" dt="2021-03-05T17:35:06.085" v="590" actId="164"/>
          <ac:spMkLst>
            <pc:docMk/>
            <pc:sldMk cId="2347355370" sldId="347"/>
            <ac:spMk id="14" creationId="{0548D33F-4F00-48DC-B2FE-3B4ADFA55E62}"/>
          </ac:spMkLst>
        </pc:spChg>
        <pc:spChg chg="add mod">
          <ac:chgData name="DE LA FUENTE NÚÑEZ, Vânia" userId="e9f76533-4aad-4858-aa19-4a8cfa0241e0" providerId="ADAL" clId="{107C24C2-DC45-4429-9AC3-7015798E9753}" dt="2021-03-05T17:35:06.085" v="590" actId="164"/>
          <ac:spMkLst>
            <pc:docMk/>
            <pc:sldMk cId="2347355370" sldId="347"/>
            <ac:spMk id="15" creationId="{A3C55AA6-43B3-4326-A014-4C001269CDD4}"/>
          </ac:spMkLst>
        </pc:spChg>
        <pc:spChg chg="add mod">
          <ac:chgData name="DE LA FUENTE NÚÑEZ, Vânia" userId="e9f76533-4aad-4858-aa19-4a8cfa0241e0" providerId="ADAL" clId="{107C24C2-DC45-4429-9AC3-7015798E9753}" dt="2021-03-05T17:35:06.085" v="590" actId="164"/>
          <ac:spMkLst>
            <pc:docMk/>
            <pc:sldMk cId="2347355370" sldId="347"/>
            <ac:spMk id="16" creationId="{389C3859-7363-4BDC-A399-44E8EE43043D}"/>
          </ac:spMkLst>
        </pc:spChg>
        <pc:grpChg chg="add del mod">
          <ac:chgData name="DE LA FUENTE NÚÑEZ, Vânia" userId="e9f76533-4aad-4858-aa19-4a8cfa0241e0" providerId="ADAL" clId="{107C24C2-DC45-4429-9AC3-7015798E9753}" dt="2021-03-05T17:35:30.539" v="596"/>
          <ac:grpSpMkLst>
            <pc:docMk/>
            <pc:sldMk cId="2347355370" sldId="347"/>
            <ac:grpSpMk id="7" creationId="{AE8FC89D-80F5-428A-B0DE-F2FE2DDA6639}"/>
          </ac:grpSpMkLst>
        </pc:grpChg>
        <pc:picChg chg="mod">
          <ac:chgData name="DE LA FUENTE NÚÑEZ, Vânia" userId="e9f76533-4aad-4858-aa19-4a8cfa0241e0" providerId="ADAL" clId="{107C24C2-DC45-4429-9AC3-7015798E9753}" dt="2021-03-05T17:35:06.085" v="590" actId="164"/>
          <ac:picMkLst>
            <pc:docMk/>
            <pc:sldMk cId="2347355370" sldId="347"/>
            <ac:picMk id="9" creationId="{5AEC91C4-294F-4D37-80AC-B6BA4BDD5A59}"/>
          </ac:picMkLst>
        </pc:picChg>
        <pc:picChg chg="add del mod">
          <ac:chgData name="DE LA FUENTE NÚÑEZ, Vânia" userId="e9f76533-4aad-4858-aa19-4a8cfa0241e0" providerId="ADAL" clId="{107C24C2-DC45-4429-9AC3-7015798E9753}" dt="2021-03-05T17:35:29.956" v="595"/>
          <ac:picMkLst>
            <pc:docMk/>
            <pc:sldMk cId="2347355370" sldId="347"/>
            <ac:picMk id="17" creationId="{09E5508D-B872-488B-B66C-62D23F90C403}"/>
          </ac:picMkLst>
        </pc:picChg>
      </pc:sldChg>
      <pc:sldChg chg="addSp delSp modSp">
        <pc:chgData name="DE LA FUENTE NÚÑEZ, Vânia" userId="e9f76533-4aad-4858-aa19-4a8cfa0241e0" providerId="ADAL" clId="{107C24C2-DC45-4429-9AC3-7015798E9753}" dt="2021-03-05T17:39:05.253" v="629" actId="790"/>
        <pc:sldMkLst>
          <pc:docMk/>
          <pc:sldMk cId="3369801235" sldId="348"/>
        </pc:sldMkLst>
        <pc:spChg chg="add mod">
          <ac:chgData name="DE LA FUENTE NÚÑEZ, Vânia" userId="e9f76533-4aad-4858-aa19-4a8cfa0241e0" providerId="ADAL" clId="{107C24C2-DC45-4429-9AC3-7015798E9753}" dt="2021-03-05T17:36:24.272" v="608" actId="164"/>
          <ac:spMkLst>
            <pc:docMk/>
            <pc:sldMk cId="3369801235" sldId="348"/>
            <ac:spMk id="2" creationId="{E7A8426A-1FE0-4897-BC8A-F8F0D15A9591}"/>
          </ac:spMkLst>
        </pc:spChg>
        <pc:spChg chg="mod">
          <ac:chgData name="DE LA FUENTE NÚÑEZ, Vânia" userId="e9f76533-4aad-4858-aa19-4a8cfa0241e0" providerId="ADAL" clId="{107C24C2-DC45-4429-9AC3-7015798E9753}" dt="2021-03-05T17:39:05.253" v="629" actId="790"/>
          <ac:spMkLst>
            <pc:docMk/>
            <pc:sldMk cId="3369801235" sldId="348"/>
            <ac:spMk id="3" creationId="{021DD9E9-3D18-43CE-AB2C-FCFC63E7D23A}"/>
          </ac:spMkLst>
        </pc:spChg>
        <pc:spChg chg="add mod">
          <ac:chgData name="DE LA FUENTE NÚÑEZ, Vânia" userId="e9f76533-4aad-4858-aa19-4a8cfa0241e0" providerId="ADAL" clId="{107C24C2-DC45-4429-9AC3-7015798E9753}" dt="2021-03-05T17:36:24.272" v="608" actId="164"/>
          <ac:spMkLst>
            <pc:docMk/>
            <pc:sldMk cId="3369801235" sldId="348"/>
            <ac:spMk id="11" creationId="{F3D8E051-B29C-4416-A677-2961A4D21DB1}"/>
          </ac:spMkLst>
        </pc:spChg>
        <pc:spChg chg="add mod">
          <ac:chgData name="DE LA FUENTE NÚÑEZ, Vânia" userId="e9f76533-4aad-4858-aa19-4a8cfa0241e0" providerId="ADAL" clId="{107C24C2-DC45-4429-9AC3-7015798E9753}" dt="2021-03-05T17:36:24.272" v="608" actId="164"/>
          <ac:spMkLst>
            <pc:docMk/>
            <pc:sldMk cId="3369801235" sldId="348"/>
            <ac:spMk id="13" creationId="{59720E7E-4B3D-40EC-AB5B-3B8CE3243956}"/>
          </ac:spMkLst>
        </pc:spChg>
        <pc:grpChg chg="add del mod">
          <ac:chgData name="DE LA FUENTE NÚÑEZ, Vânia" userId="e9f76533-4aad-4858-aa19-4a8cfa0241e0" providerId="ADAL" clId="{107C24C2-DC45-4429-9AC3-7015798E9753}" dt="2021-03-05T17:36:25.301" v="609"/>
          <ac:grpSpMkLst>
            <pc:docMk/>
            <pc:sldMk cId="3369801235" sldId="348"/>
            <ac:grpSpMk id="7" creationId="{F4A26B88-531D-4CA7-8506-A653CB022100}"/>
          </ac:grpSpMkLst>
        </pc:grpChg>
        <pc:picChg chg="add mod">
          <ac:chgData name="DE LA FUENTE NÚÑEZ, Vânia" userId="e9f76533-4aad-4858-aa19-4a8cfa0241e0" providerId="ADAL" clId="{107C24C2-DC45-4429-9AC3-7015798E9753}" dt="2021-03-05T17:36:34.570" v="613" actId="1076"/>
          <ac:picMkLst>
            <pc:docMk/>
            <pc:sldMk cId="3369801235" sldId="348"/>
            <ac:picMk id="8" creationId="{4F6BA90A-DD80-4165-AE58-6F39AC1C0895}"/>
          </ac:picMkLst>
        </pc:picChg>
        <pc:picChg chg="mod">
          <ac:chgData name="DE LA FUENTE NÚÑEZ, Vânia" userId="e9f76533-4aad-4858-aa19-4a8cfa0241e0" providerId="ADAL" clId="{107C24C2-DC45-4429-9AC3-7015798E9753}" dt="2021-03-05T17:36:24.272" v="608" actId="164"/>
          <ac:picMkLst>
            <pc:docMk/>
            <pc:sldMk cId="3369801235" sldId="348"/>
            <ac:picMk id="14" creationId="{4D5AE562-C178-467D-8C54-2742217431F4}"/>
          </ac:picMkLst>
        </pc:picChg>
      </pc:sldChg>
      <pc:sldChg chg="modSp">
        <pc:chgData name="DE LA FUENTE NÚÑEZ, Vânia" userId="e9f76533-4aad-4858-aa19-4a8cfa0241e0" providerId="ADAL" clId="{107C24C2-DC45-4429-9AC3-7015798E9753}" dt="2021-03-05T17:39:25.286" v="631" actId="790"/>
        <pc:sldMkLst>
          <pc:docMk/>
          <pc:sldMk cId="1285185424" sldId="351"/>
        </pc:sldMkLst>
        <pc:spChg chg="mod">
          <ac:chgData name="DE LA FUENTE NÚÑEZ, Vânia" userId="e9f76533-4aad-4858-aa19-4a8cfa0241e0" providerId="ADAL" clId="{107C24C2-DC45-4429-9AC3-7015798E9753}" dt="2021-03-05T17:11:31.025" v="12" actId="108"/>
          <ac:spMkLst>
            <pc:docMk/>
            <pc:sldMk cId="1285185424" sldId="351"/>
            <ac:spMk id="2" creationId="{6B5CBE65-4FD8-4F06-99FF-12436A851F1E}"/>
          </ac:spMkLst>
        </pc:spChg>
        <pc:spChg chg="mod">
          <ac:chgData name="DE LA FUENTE NÚÑEZ, Vânia" userId="e9f76533-4aad-4858-aa19-4a8cfa0241e0" providerId="ADAL" clId="{107C24C2-DC45-4429-9AC3-7015798E9753}" dt="2021-03-05T17:39:25.286" v="631" actId="790"/>
          <ac:spMkLst>
            <pc:docMk/>
            <pc:sldMk cId="1285185424" sldId="351"/>
            <ac:spMk id="3" creationId="{B487E984-FA4D-4179-9774-8CD7FE8949F9}"/>
          </ac:spMkLst>
        </pc:spChg>
      </pc:sldChg>
      <pc:sldChg chg="modSp">
        <pc:chgData name="DE LA FUENTE NÚÑEZ, Vânia" userId="e9f76533-4aad-4858-aa19-4a8cfa0241e0" providerId="ADAL" clId="{107C24C2-DC45-4429-9AC3-7015798E9753}" dt="2021-03-05T17:36:59.153" v="614" actId="790"/>
        <pc:sldMkLst>
          <pc:docMk/>
          <pc:sldMk cId="2584570910" sldId="353"/>
        </pc:sldMkLst>
        <pc:spChg chg="mod">
          <ac:chgData name="DE LA FUENTE NÚÑEZ, Vânia" userId="e9f76533-4aad-4858-aa19-4a8cfa0241e0" providerId="ADAL" clId="{107C24C2-DC45-4429-9AC3-7015798E9753}" dt="2021-03-05T17:36:59.153" v="614" actId="790"/>
          <ac:spMkLst>
            <pc:docMk/>
            <pc:sldMk cId="2584570910" sldId="353"/>
            <ac:spMk id="2" creationId="{62D802B9-8E07-49D1-86B4-9FF686AED62E}"/>
          </ac:spMkLst>
        </pc:spChg>
        <pc:spChg chg="mod">
          <ac:chgData name="DE LA FUENTE NÚÑEZ, Vânia" userId="e9f76533-4aad-4858-aa19-4a8cfa0241e0" providerId="ADAL" clId="{107C24C2-DC45-4429-9AC3-7015798E9753}" dt="2021-03-05T17:36:59.153" v="614" actId="790"/>
          <ac:spMkLst>
            <pc:docMk/>
            <pc:sldMk cId="2584570910" sldId="353"/>
            <ac:spMk id="7" creationId="{094627F8-170B-4210-BB98-9030DD836A09}"/>
          </ac:spMkLst>
        </pc:spChg>
      </pc:sldChg>
      <pc:sldChg chg="modSp">
        <pc:chgData name="DE LA FUENTE NÚÑEZ, Vânia" userId="e9f76533-4aad-4858-aa19-4a8cfa0241e0" providerId="ADAL" clId="{107C24C2-DC45-4429-9AC3-7015798E9753}" dt="2021-03-05T17:39:49.115" v="633" actId="790"/>
        <pc:sldMkLst>
          <pc:docMk/>
          <pc:sldMk cId="2423592536" sldId="354"/>
        </pc:sldMkLst>
        <pc:spChg chg="mod">
          <ac:chgData name="DE LA FUENTE NÚÑEZ, Vânia" userId="e9f76533-4aad-4858-aa19-4a8cfa0241e0" providerId="ADAL" clId="{107C24C2-DC45-4429-9AC3-7015798E9753}" dt="2021-03-05T17:22:31.254" v="212" actId="12"/>
          <ac:spMkLst>
            <pc:docMk/>
            <pc:sldMk cId="2423592536" sldId="354"/>
            <ac:spMk id="2" creationId="{49DD7391-4803-4661-8409-C14349167650}"/>
          </ac:spMkLst>
        </pc:spChg>
        <pc:spChg chg="mod">
          <ac:chgData name="DE LA FUENTE NÚÑEZ, Vânia" userId="e9f76533-4aad-4858-aa19-4a8cfa0241e0" providerId="ADAL" clId="{107C24C2-DC45-4429-9AC3-7015798E9753}" dt="2021-03-05T17:39:49.115" v="633" actId="790"/>
          <ac:spMkLst>
            <pc:docMk/>
            <pc:sldMk cId="2423592536" sldId="354"/>
            <ac:spMk id="3" creationId="{E956595F-0B05-4627-B1F2-7FB2A20433E4}"/>
          </ac:spMkLst>
        </pc:spChg>
      </pc:sldChg>
      <pc:sldChg chg="modSp">
        <pc:chgData name="DE LA FUENTE NÚÑEZ, Vânia" userId="e9f76533-4aad-4858-aa19-4a8cfa0241e0" providerId="ADAL" clId="{107C24C2-DC45-4429-9AC3-7015798E9753}" dt="2021-03-05T17:40:00.772" v="634" actId="790"/>
        <pc:sldMkLst>
          <pc:docMk/>
          <pc:sldMk cId="991501710" sldId="355"/>
        </pc:sldMkLst>
        <pc:spChg chg="mod">
          <ac:chgData name="DE LA FUENTE NÚÑEZ, Vânia" userId="e9f76533-4aad-4858-aa19-4a8cfa0241e0" providerId="ADAL" clId="{107C24C2-DC45-4429-9AC3-7015798E9753}" dt="2021-03-05T17:22:20.672" v="211" actId="12"/>
          <ac:spMkLst>
            <pc:docMk/>
            <pc:sldMk cId="991501710" sldId="355"/>
            <ac:spMk id="2" creationId="{49DD7391-4803-4661-8409-C14349167650}"/>
          </ac:spMkLst>
        </pc:spChg>
        <pc:spChg chg="mod">
          <ac:chgData name="DE LA FUENTE NÚÑEZ, Vânia" userId="e9f76533-4aad-4858-aa19-4a8cfa0241e0" providerId="ADAL" clId="{107C24C2-DC45-4429-9AC3-7015798E9753}" dt="2021-03-05T17:40:00.772" v="634" actId="790"/>
          <ac:spMkLst>
            <pc:docMk/>
            <pc:sldMk cId="991501710" sldId="355"/>
            <ac:spMk id="3" creationId="{E956595F-0B05-4627-B1F2-7FB2A20433E4}"/>
          </ac:spMkLst>
        </pc:spChg>
      </pc:sldChg>
      <pc:sldChg chg="modSp">
        <pc:chgData name="DE LA FUENTE NÚÑEZ, Vânia" userId="e9f76533-4aad-4858-aa19-4a8cfa0241e0" providerId="ADAL" clId="{107C24C2-DC45-4429-9AC3-7015798E9753}" dt="2021-03-05T17:40:13.473" v="635" actId="790"/>
        <pc:sldMkLst>
          <pc:docMk/>
          <pc:sldMk cId="3987408607" sldId="356"/>
        </pc:sldMkLst>
        <pc:spChg chg="mod">
          <ac:chgData name="DE LA FUENTE NÚÑEZ, Vânia" userId="e9f76533-4aad-4858-aa19-4a8cfa0241e0" providerId="ADAL" clId="{107C24C2-DC45-4429-9AC3-7015798E9753}" dt="2021-03-05T17:22:08.089" v="210" actId="12"/>
          <ac:spMkLst>
            <pc:docMk/>
            <pc:sldMk cId="3987408607" sldId="356"/>
            <ac:spMk id="2" creationId="{49DD7391-4803-4661-8409-C14349167650}"/>
          </ac:spMkLst>
        </pc:spChg>
        <pc:spChg chg="mod">
          <ac:chgData name="DE LA FUENTE NÚÑEZ, Vânia" userId="e9f76533-4aad-4858-aa19-4a8cfa0241e0" providerId="ADAL" clId="{107C24C2-DC45-4429-9AC3-7015798E9753}" dt="2021-03-05T17:40:13.473" v="635" actId="790"/>
          <ac:spMkLst>
            <pc:docMk/>
            <pc:sldMk cId="3987408607" sldId="356"/>
            <ac:spMk id="3" creationId="{E956595F-0B05-4627-B1F2-7FB2A20433E4}"/>
          </ac:spMkLst>
        </pc:spChg>
      </pc:sldChg>
      <pc:sldChg chg="addSp delSp modSp">
        <pc:chgData name="DE LA FUENTE NÚÑEZ, Vânia" userId="e9f76533-4aad-4858-aa19-4a8cfa0241e0" providerId="ADAL" clId="{107C24C2-DC45-4429-9AC3-7015798E9753}" dt="2021-03-12T09:02:41.159" v="692" actId="167"/>
        <pc:sldMkLst>
          <pc:docMk/>
          <pc:sldMk cId="2416289288" sldId="357"/>
        </pc:sldMkLst>
        <pc:spChg chg="mod">
          <ac:chgData name="DE LA FUENTE NÚÑEZ, Vânia" userId="e9f76533-4aad-4858-aa19-4a8cfa0241e0" providerId="ADAL" clId="{107C24C2-DC45-4429-9AC3-7015798E9753}" dt="2021-03-05T17:37:14.656" v="615" actId="790"/>
          <ac:spMkLst>
            <pc:docMk/>
            <pc:sldMk cId="2416289288" sldId="357"/>
            <ac:spMk id="2" creationId="{62D802B9-8E07-49D1-86B4-9FF686AED62E}"/>
          </ac:spMkLst>
        </pc:spChg>
        <pc:spChg chg="mod">
          <ac:chgData name="DE LA FUENTE NÚÑEZ, Vânia" userId="e9f76533-4aad-4858-aa19-4a8cfa0241e0" providerId="ADAL" clId="{107C24C2-DC45-4429-9AC3-7015798E9753}" dt="2021-03-05T17:24:38.221" v="234" actId="11"/>
          <ac:spMkLst>
            <pc:docMk/>
            <pc:sldMk cId="2416289288" sldId="357"/>
            <ac:spMk id="7" creationId="{094627F8-170B-4210-BB98-9030DD836A09}"/>
          </ac:spMkLst>
        </pc:spChg>
        <pc:picChg chg="add mod ord">
          <ac:chgData name="DE LA FUENTE NÚÑEZ, Vânia" userId="e9f76533-4aad-4858-aa19-4a8cfa0241e0" providerId="ADAL" clId="{107C24C2-DC45-4429-9AC3-7015798E9753}" dt="2021-03-12T09:02:41.159" v="692" actId="167"/>
          <ac:picMkLst>
            <pc:docMk/>
            <pc:sldMk cId="2416289288" sldId="357"/>
            <ac:picMk id="6" creationId="{E8F1F82A-BC2E-402A-9AFB-732172CBC24D}"/>
          </ac:picMkLst>
        </pc:picChg>
        <pc:picChg chg="del">
          <ac:chgData name="DE LA FUENTE NÚÑEZ, Vânia" userId="e9f76533-4aad-4858-aa19-4a8cfa0241e0" providerId="ADAL" clId="{107C24C2-DC45-4429-9AC3-7015798E9753}" dt="2021-03-12T09:02:33.823" v="689"/>
          <ac:picMkLst>
            <pc:docMk/>
            <pc:sldMk cId="2416289288" sldId="357"/>
            <ac:picMk id="13" creationId="{387DD83A-C3F7-432A-B5C1-1C7A2F3DA379}"/>
          </ac:picMkLst>
        </pc:picChg>
      </pc:sldChg>
      <pc:sldChg chg="modSp">
        <pc:chgData name="DE LA FUENTE NÚÑEZ, Vânia" userId="e9f76533-4aad-4858-aa19-4a8cfa0241e0" providerId="ADAL" clId="{107C24C2-DC45-4429-9AC3-7015798E9753}" dt="2021-03-11T20:45:49.379" v="684" actId="207"/>
        <pc:sldMkLst>
          <pc:docMk/>
          <pc:sldMk cId="2896199881" sldId="358"/>
        </pc:sldMkLst>
        <pc:spChg chg="mod">
          <ac:chgData name="DE LA FUENTE NÚÑEZ, Vânia" userId="e9f76533-4aad-4858-aa19-4a8cfa0241e0" providerId="ADAL" clId="{107C24C2-DC45-4429-9AC3-7015798E9753}" dt="2021-03-05T17:37:28.484" v="616" actId="790"/>
          <ac:spMkLst>
            <pc:docMk/>
            <pc:sldMk cId="2896199881" sldId="358"/>
            <ac:spMk id="2" creationId="{97DF1ED3-DE3B-4337-A680-0FF71F4AF877}"/>
          </ac:spMkLst>
        </pc:spChg>
        <pc:spChg chg="mod">
          <ac:chgData name="DE LA FUENTE NÚÑEZ, Vânia" userId="e9f76533-4aad-4858-aa19-4a8cfa0241e0" providerId="ADAL" clId="{107C24C2-DC45-4429-9AC3-7015798E9753}" dt="2021-03-11T20:45:49.379" v="684" actId="207"/>
          <ac:spMkLst>
            <pc:docMk/>
            <pc:sldMk cId="2896199881" sldId="358"/>
            <ac:spMk id="7" creationId="{A4668D6B-DEF1-4ABB-9375-7E691B294192}"/>
          </ac:spMkLst>
        </pc:spChg>
      </pc:sldChg>
      <pc:sldChg chg="addSp delSp modSp">
        <pc:chgData name="DE LA FUENTE NÚÑEZ, Vânia" userId="e9f76533-4aad-4858-aa19-4a8cfa0241e0" providerId="ADAL" clId="{107C24C2-DC45-4429-9AC3-7015798E9753}" dt="2021-03-12T09:02:30.474" v="688" actId="167"/>
        <pc:sldMkLst>
          <pc:docMk/>
          <pc:sldMk cId="1289796719" sldId="360"/>
        </pc:sldMkLst>
        <pc:spChg chg="mod">
          <ac:chgData name="DE LA FUENTE NÚÑEZ, Vânia" userId="e9f76533-4aad-4858-aa19-4a8cfa0241e0" providerId="ADAL" clId="{107C24C2-DC45-4429-9AC3-7015798E9753}" dt="2021-03-05T17:38:32.456" v="627" actId="790"/>
          <ac:spMkLst>
            <pc:docMk/>
            <pc:sldMk cId="1289796719" sldId="360"/>
            <ac:spMk id="2" creationId="{62D802B9-8E07-49D1-86B4-9FF686AED62E}"/>
          </ac:spMkLst>
        </pc:spChg>
        <pc:spChg chg="mod">
          <ac:chgData name="DE LA FUENTE NÚÑEZ, Vânia" userId="e9f76533-4aad-4858-aa19-4a8cfa0241e0" providerId="ADAL" clId="{107C24C2-DC45-4429-9AC3-7015798E9753}" dt="2021-03-05T16:46:17.058" v="3" actId="108"/>
          <ac:spMkLst>
            <pc:docMk/>
            <pc:sldMk cId="1289796719" sldId="360"/>
            <ac:spMk id="7" creationId="{094627F8-170B-4210-BB98-9030DD836A09}"/>
          </ac:spMkLst>
        </pc:spChg>
        <pc:picChg chg="add mod ord">
          <ac:chgData name="DE LA FUENTE NÚÑEZ, Vânia" userId="e9f76533-4aad-4858-aa19-4a8cfa0241e0" providerId="ADAL" clId="{107C24C2-DC45-4429-9AC3-7015798E9753}" dt="2021-03-12T09:02:30.474" v="688" actId="167"/>
          <ac:picMkLst>
            <pc:docMk/>
            <pc:sldMk cId="1289796719" sldId="360"/>
            <ac:picMk id="3" creationId="{B6DE7AC3-A75F-412A-94B3-8C469C4F2922}"/>
          </ac:picMkLst>
        </pc:picChg>
        <pc:picChg chg="del">
          <ac:chgData name="DE LA FUENTE NÚÑEZ, Vânia" userId="e9f76533-4aad-4858-aa19-4a8cfa0241e0" providerId="ADAL" clId="{107C24C2-DC45-4429-9AC3-7015798E9753}" dt="2021-03-12T09:02:24.254" v="685"/>
          <ac:picMkLst>
            <pc:docMk/>
            <pc:sldMk cId="1289796719" sldId="360"/>
            <ac:picMk id="13" creationId="{387DD83A-C3F7-432A-B5C1-1C7A2F3DA379}"/>
          </ac:picMkLst>
        </pc:picChg>
      </pc:sldChg>
      <pc:sldChg chg="modSp">
        <pc:chgData name="DE LA FUENTE NÚÑEZ, Vânia" userId="e9f76533-4aad-4858-aa19-4a8cfa0241e0" providerId="ADAL" clId="{107C24C2-DC45-4429-9AC3-7015798E9753}" dt="2021-03-05T17:39:14.723" v="630" actId="790"/>
        <pc:sldMkLst>
          <pc:docMk/>
          <pc:sldMk cId="3003925665" sldId="367"/>
        </pc:sldMkLst>
        <pc:spChg chg="mod">
          <ac:chgData name="DE LA FUENTE NÚÑEZ, Vânia" userId="e9f76533-4aad-4858-aa19-4a8cfa0241e0" providerId="ADAL" clId="{107C24C2-DC45-4429-9AC3-7015798E9753}" dt="2021-03-05T17:39:14.723" v="630" actId="790"/>
          <ac:spMkLst>
            <pc:docMk/>
            <pc:sldMk cId="3003925665" sldId="367"/>
            <ac:spMk id="3" creationId="{B487E984-FA4D-4179-9774-8CD7FE8949F9}"/>
          </ac:spMkLst>
        </pc:spChg>
      </pc:sldChg>
      <pc:sldChg chg="add del">
        <pc:chgData name="DE LA FUENTE NÚÑEZ, Vânia" userId="e9f76533-4aad-4858-aa19-4a8cfa0241e0" providerId="ADAL" clId="{107C24C2-DC45-4429-9AC3-7015798E9753}" dt="2021-03-05T17:18:15.512" v="136" actId="2696"/>
        <pc:sldMkLst>
          <pc:docMk/>
          <pc:sldMk cId="634833132" sldId="369"/>
        </pc:sldMkLst>
      </pc:sldChg>
      <pc:sldChg chg="add del">
        <pc:chgData name="DE LA FUENTE NÚÑEZ, Vânia" userId="e9f76533-4aad-4858-aa19-4a8cfa0241e0" providerId="ADAL" clId="{107C24C2-DC45-4429-9AC3-7015798E9753}" dt="2021-03-05T17:20:48.539" v="197" actId="2696"/>
        <pc:sldMkLst>
          <pc:docMk/>
          <pc:sldMk cId="2716721774" sldId="369"/>
        </pc:sldMkLst>
      </pc:sldChg>
      <pc:sldChg chg="addSp delSp modSp add">
        <pc:chgData name="DE LA FUENTE NÚÑEZ, Vânia" userId="e9f76533-4aad-4858-aa19-4a8cfa0241e0" providerId="ADAL" clId="{107C24C2-DC45-4429-9AC3-7015798E9753}" dt="2021-03-05T17:38:53.856" v="628" actId="790"/>
        <pc:sldMkLst>
          <pc:docMk/>
          <pc:sldMk cId="2871360392" sldId="369"/>
        </pc:sldMkLst>
        <pc:spChg chg="mod">
          <ac:chgData name="DE LA FUENTE NÚÑEZ, Vânia" userId="e9f76533-4aad-4858-aa19-4a8cfa0241e0" providerId="ADAL" clId="{107C24C2-DC45-4429-9AC3-7015798E9753}" dt="2021-03-05T17:38:53.856" v="628" actId="790"/>
          <ac:spMkLst>
            <pc:docMk/>
            <pc:sldMk cId="2871360392" sldId="369"/>
            <ac:spMk id="2" creationId="{32BF3B90-E471-4C3C-A703-114FA4C869E0}"/>
          </ac:spMkLst>
        </pc:spChg>
        <pc:spChg chg="mod topLvl">
          <ac:chgData name="DE LA FUENTE NÚÑEZ, Vânia" userId="e9f76533-4aad-4858-aa19-4a8cfa0241e0" providerId="ADAL" clId="{107C24C2-DC45-4429-9AC3-7015798E9753}" dt="2021-03-05T17:35:55.056" v="599" actId="164"/>
          <ac:spMkLst>
            <pc:docMk/>
            <pc:sldMk cId="2871360392" sldId="369"/>
            <ac:spMk id="11" creationId="{14C6C57F-5F9E-418D-BECA-575984844598}"/>
          </ac:spMkLst>
        </pc:spChg>
        <pc:spChg chg="mod topLvl">
          <ac:chgData name="DE LA FUENTE NÚÑEZ, Vânia" userId="e9f76533-4aad-4858-aa19-4a8cfa0241e0" providerId="ADAL" clId="{107C24C2-DC45-4429-9AC3-7015798E9753}" dt="2021-03-05T17:35:55.056" v="599" actId="164"/>
          <ac:spMkLst>
            <pc:docMk/>
            <pc:sldMk cId="2871360392" sldId="369"/>
            <ac:spMk id="12" creationId="{51320B50-A807-4E09-9A83-F6CC795FF472}"/>
          </ac:spMkLst>
        </pc:spChg>
        <pc:spChg chg="mod topLvl">
          <ac:chgData name="DE LA FUENTE NÚÑEZ, Vânia" userId="e9f76533-4aad-4858-aa19-4a8cfa0241e0" providerId="ADAL" clId="{107C24C2-DC45-4429-9AC3-7015798E9753}" dt="2021-03-05T17:35:55.056" v="599" actId="164"/>
          <ac:spMkLst>
            <pc:docMk/>
            <pc:sldMk cId="2871360392" sldId="369"/>
            <ac:spMk id="13" creationId="{88758BDB-F9DE-420F-8512-F0030B0DF060}"/>
          </ac:spMkLst>
        </pc:spChg>
        <pc:spChg chg="mod topLvl">
          <ac:chgData name="DE LA FUENTE NÚÑEZ, Vânia" userId="e9f76533-4aad-4858-aa19-4a8cfa0241e0" providerId="ADAL" clId="{107C24C2-DC45-4429-9AC3-7015798E9753}" dt="2021-03-05T17:35:55.056" v="599" actId="164"/>
          <ac:spMkLst>
            <pc:docMk/>
            <pc:sldMk cId="2871360392" sldId="369"/>
            <ac:spMk id="14" creationId="{0548D33F-4F00-48DC-B2FE-3B4ADFA55E62}"/>
          </ac:spMkLst>
        </pc:spChg>
        <pc:spChg chg="mod topLvl">
          <ac:chgData name="DE LA FUENTE NÚÑEZ, Vânia" userId="e9f76533-4aad-4858-aa19-4a8cfa0241e0" providerId="ADAL" clId="{107C24C2-DC45-4429-9AC3-7015798E9753}" dt="2021-03-05T17:35:55.056" v="599" actId="164"/>
          <ac:spMkLst>
            <pc:docMk/>
            <pc:sldMk cId="2871360392" sldId="369"/>
            <ac:spMk id="15" creationId="{A3C55AA6-43B3-4326-A014-4C001269CDD4}"/>
          </ac:spMkLst>
        </pc:spChg>
        <pc:spChg chg="mod topLvl">
          <ac:chgData name="DE LA FUENTE NÚÑEZ, Vânia" userId="e9f76533-4aad-4858-aa19-4a8cfa0241e0" providerId="ADAL" clId="{107C24C2-DC45-4429-9AC3-7015798E9753}" dt="2021-03-05T17:35:55.056" v="599" actId="164"/>
          <ac:spMkLst>
            <pc:docMk/>
            <pc:sldMk cId="2871360392" sldId="369"/>
            <ac:spMk id="16" creationId="{389C3859-7363-4BDC-A399-44E8EE43043D}"/>
          </ac:spMkLst>
        </pc:spChg>
        <pc:grpChg chg="del">
          <ac:chgData name="DE LA FUENTE NÚÑEZ, Vânia" userId="e9f76533-4aad-4858-aa19-4a8cfa0241e0" providerId="ADAL" clId="{107C24C2-DC45-4429-9AC3-7015798E9753}" dt="2021-03-05T17:35:51.902" v="598" actId="165"/>
          <ac:grpSpMkLst>
            <pc:docMk/>
            <pc:sldMk cId="2871360392" sldId="369"/>
            <ac:grpSpMk id="7" creationId="{AE8FC89D-80F5-428A-B0DE-F2FE2DDA6639}"/>
          </ac:grpSpMkLst>
        </pc:grpChg>
        <pc:grpChg chg="add del mod">
          <ac:chgData name="DE LA FUENTE NÚÑEZ, Vânia" userId="e9f76533-4aad-4858-aa19-4a8cfa0241e0" providerId="ADAL" clId="{107C24C2-DC45-4429-9AC3-7015798E9753}" dt="2021-03-05T17:35:56.203" v="600"/>
          <ac:grpSpMkLst>
            <pc:docMk/>
            <pc:sldMk cId="2871360392" sldId="369"/>
            <ac:grpSpMk id="8" creationId="{51E9C029-73D5-4C58-9AC6-A0B1D4B6316C}"/>
          </ac:grpSpMkLst>
        </pc:grpChg>
        <pc:picChg chg="mod topLvl">
          <ac:chgData name="DE LA FUENTE NÚÑEZ, Vânia" userId="e9f76533-4aad-4858-aa19-4a8cfa0241e0" providerId="ADAL" clId="{107C24C2-DC45-4429-9AC3-7015798E9753}" dt="2021-03-05T17:35:55.056" v="599" actId="164"/>
          <ac:picMkLst>
            <pc:docMk/>
            <pc:sldMk cId="2871360392" sldId="369"/>
            <ac:picMk id="9" creationId="{5AEC91C4-294F-4D37-80AC-B6BA4BDD5A59}"/>
          </ac:picMkLst>
        </pc:picChg>
        <pc:picChg chg="add mod">
          <ac:chgData name="DE LA FUENTE NÚÑEZ, Vânia" userId="e9f76533-4aad-4858-aa19-4a8cfa0241e0" providerId="ADAL" clId="{107C24C2-DC45-4429-9AC3-7015798E9753}" dt="2021-03-05T17:36:07.666" v="604" actId="1076"/>
          <ac:picMkLst>
            <pc:docMk/>
            <pc:sldMk cId="2871360392" sldId="369"/>
            <ac:picMk id="10" creationId="{240D7E8E-F058-4701-AA32-12F575E316C6}"/>
          </ac:picMkLst>
        </pc:picChg>
      </pc:sldChg>
      <pc:sldChg chg="add del">
        <pc:chgData name="DE LA FUENTE NÚÑEZ, Vânia" userId="e9f76533-4aad-4858-aa19-4a8cfa0241e0" providerId="ADAL" clId="{107C24C2-DC45-4429-9AC3-7015798E9753}" dt="2021-03-05T17:21:57.422" v="209" actId="2696"/>
        <pc:sldMkLst>
          <pc:docMk/>
          <pc:sldMk cId="3751780572" sldId="369"/>
        </pc:sldMkLst>
      </pc:sldChg>
      <pc:sldChg chg="add del">
        <pc:chgData name="DE LA FUENTE NÚÑEZ, Vânia" userId="e9f76533-4aad-4858-aa19-4a8cfa0241e0" providerId="ADAL" clId="{107C24C2-DC45-4429-9AC3-7015798E9753}" dt="2021-03-05T17:15:16.415" v="114" actId="2696"/>
        <pc:sldMkLst>
          <pc:docMk/>
          <pc:sldMk cId="3902470428" sldId="369"/>
        </pc:sldMkLst>
      </pc:sldChg>
      <pc:sldChg chg="add del ord">
        <pc:chgData name="DE LA FUENTE NÚÑEZ, Vânia" userId="e9f76533-4aad-4858-aa19-4a8cfa0241e0" providerId="ADAL" clId="{107C24C2-DC45-4429-9AC3-7015798E9753}" dt="2021-03-08T23:07:39.869" v="638" actId="2696"/>
        <pc:sldMkLst>
          <pc:docMk/>
          <pc:sldMk cId="3284055948" sldId="370"/>
        </pc:sldMkLst>
      </pc:sldChg>
      <pc:sldMasterChg chg="modSldLayout">
        <pc:chgData name="DE LA FUENTE NÚÑEZ, Vânia" userId="e9f76533-4aad-4858-aa19-4a8cfa0241e0" providerId="ADAL" clId="{107C24C2-DC45-4429-9AC3-7015798E9753}" dt="2021-03-08T23:09:31.305" v="641" actId="478"/>
        <pc:sldMasterMkLst>
          <pc:docMk/>
          <pc:sldMasterMk cId="3096820562" sldId="2147483648"/>
        </pc:sldMasterMkLst>
        <pc:sldLayoutChg chg="modSp">
          <pc:chgData name="DE LA FUENTE NÚÑEZ, Vânia" userId="e9f76533-4aad-4858-aa19-4a8cfa0241e0" providerId="ADAL" clId="{107C24C2-DC45-4429-9AC3-7015798E9753}" dt="2021-03-05T17:40:44.124" v="636" actId="790"/>
          <pc:sldLayoutMkLst>
            <pc:docMk/>
            <pc:sldMasterMk cId="3096820562" sldId="2147483648"/>
            <pc:sldLayoutMk cId="507254403" sldId="2147483649"/>
          </pc:sldLayoutMkLst>
          <pc:spChg chg="mod">
            <ac:chgData name="DE LA FUENTE NÚÑEZ, Vânia" userId="e9f76533-4aad-4858-aa19-4a8cfa0241e0" providerId="ADAL" clId="{107C24C2-DC45-4429-9AC3-7015798E9753}" dt="2021-03-05T17:40:44.124" v="636" actId="790"/>
            <ac:spMkLst>
              <pc:docMk/>
              <pc:sldMasterMk cId="3096820562" sldId="2147483648"/>
              <pc:sldLayoutMk cId="507254403" sldId="2147483649"/>
              <ac:spMk id="3" creationId="{9486AA0B-30DE-4340-8234-F2336F2B940D}"/>
            </ac:spMkLst>
          </pc:spChg>
          <pc:spChg chg="mod">
            <ac:chgData name="DE LA FUENTE NÚÑEZ, Vânia" userId="e9f76533-4aad-4858-aa19-4a8cfa0241e0" providerId="ADAL" clId="{107C24C2-DC45-4429-9AC3-7015798E9753}" dt="2021-03-05T16:44:33.547" v="0" actId="16037"/>
            <ac:spMkLst>
              <pc:docMk/>
              <pc:sldMasterMk cId="3096820562" sldId="2147483648"/>
              <pc:sldLayoutMk cId="507254403" sldId="2147483649"/>
              <ac:spMk id="10" creationId="{283CE4A8-89D2-4DA8-81D1-00B61BD9B2C1}"/>
            </ac:spMkLst>
          </pc:spChg>
        </pc:sldLayoutChg>
        <pc:sldLayoutChg chg="addSp delSp modSp">
          <pc:chgData name="DE LA FUENTE NÚÑEZ, Vânia" userId="e9f76533-4aad-4858-aa19-4a8cfa0241e0" providerId="ADAL" clId="{107C24C2-DC45-4429-9AC3-7015798E9753}" dt="2021-03-08T23:09:31.305" v="641" actId="478"/>
          <pc:sldLayoutMkLst>
            <pc:docMk/>
            <pc:sldMasterMk cId="3096820562" sldId="2147483648"/>
            <pc:sldLayoutMk cId="701216641" sldId="2147483655"/>
          </pc:sldLayoutMkLst>
          <pc:spChg chg="mod">
            <ac:chgData name="DE LA FUENTE NÚÑEZ, Vânia" userId="e9f76533-4aad-4858-aa19-4a8cfa0241e0" providerId="ADAL" clId="{107C24C2-DC45-4429-9AC3-7015798E9753}" dt="2021-03-05T17:38:02.972" v="626" actId="790"/>
            <ac:spMkLst>
              <pc:docMk/>
              <pc:sldMasterMk cId="3096820562" sldId="2147483648"/>
              <pc:sldLayoutMk cId="701216641" sldId="2147483655"/>
              <ac:spMk id="6" creationId="{B9EA9399-516B-4074-BDB8-C9B25D4E94C1}"/>
            </ac:spMkLst>
          </pc:spChg>
          <pc:picChg chg="del">
            <ac:chgData name="DE LA FUENTE NÚÑEZ, Vânia" userId="e9f76533-4aad-4858-aa19-4a8cfa0241e0" providerId="ADAL" clId="{107C24C2-DC45-4429-9AC3-7015798E9753}" dt="2021-03-08T23:09:31.305" v="641" actId="478"/>
            <ac:picMkLst>
              <pc:docMk/>
              <pc:sldMasterMk cId="3096820562" sldId="2147483648"/>
              <pc:sldLayoutMk cId="701216641" sldId="2147483655"/>
              <ac:picMk id="7" creationId="{58A0E4FF-0C8E-4262-AA89-A87113663489}"/>
            </ac:picMkLst>
          </pc:picChg>
          <pc:picChg chg="add ord">
            <ac:chgData name="DE LA FUENTE NÚÑEZ, Vânia" userId="e9f76533-4aad-4858-aa19-4a8cfa0241e0" providerId="ADAL" clId="{107C24C2-DC45-4429-9AC3-7015798E9753}" dt="2021-03-08T23:09:29.887" v="640" actId="167"/>
            <ac:picMkLst>
              <pc:docMk/>
              <pc:sldMasterMk cId="3096820562" sldId="2147483648"/>
              <pc:sldLayoutMk cId="701216641" sldId="2147483655"/>
              <ac:picMk id="8" creationId="{B20BDA49-0717-43D3-85A1-ED70BB61C0E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AB7D-CC8A-4FC8-B556-BA488104FE6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2129-BFB5-42AA-B2CB-238D10935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4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F96E-DB27-4F09-AB2D-B8A3DB03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4ADF-EB8E-41B5-9A9A-EF7458C5C865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059F-F22C-47FC-AA61-29B860FB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BA8E4-1263-4ECB-A287-409DBA148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3"/>
          <a:stretch/>
        </p:blipFill>
        <p:spPr>
          <a:xfrm>
            <a:off x="5023536" y="3067050"/>
            <a:ext cx="7168464" cy="3790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3CE4A8-89D2-4DA8-81D1-00B61BD9B2C1}"/>
              </a:ext>
            </a:extLst>
          </p:cNvPr>
          <p:cNvSpPr txBox="1"/>
          <p:nvPr userDrawn="1"/>
        </p:nvSpPr>
        <p:spPr>
          <a:xfrm>
            <a:off x="1628504" y="1750493"/>
            <a:ext cx="925721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INFORME MUNDIAL SOBRE EL</a:t>
            </a:r>
          </a:p>
          <a:p>
            <a:r>
              <a:rPr lang="en-US" sz="10100" b="1" dirty="0">
                <a:solidFill>
                  <a:srgbClr val="E2FB0C"/>
                </a:solidFill>
                <a:latin typeface="Montserrat" panose="00000500000000000000" pitchFamily="2" charset="0"/>
              </a:rPr>
              <a:t>EDAD</a:t>
            </a:r>
            <a:r>
              <a:rPr lang="en-US" sz="10100" b="1" dirty="0">
                <a:solidFill>
                  <a:schemeClr val="tx1"/>
                </a:solidFill>
                <a:latin typeface="Montserrat" panose="00000500000000000000" pitchFamily="2" charset="0"/>
              </a:rPr>
              <a:t>ISMO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6AA0B-30DE-4340-8234-F2336F2B9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8504" y="3889541"/>
            <a:ext cx="5202237" cy="365126"/>
          </a:xfrm>
        </p:spPr>
        <p:txBody>
          <a:bodyPr/>
          <a:lstStyle>
            <a:lvl1pPr marL="0" indent="0">
              <a:buNone/>
              <a:defRPr sz="2400">
                <a:latin typeface="Montserrat" panose="00000500000000000000" pitchFamily="2" charset="0"/>
              </a:defRPr>
            </a:lvl1pPr>
            <a:lvl2pPr marL="0" indent="0">
              <a:buNone/>
              <a:defRPr sz="1800">
                <a:latin typeface="Montserrat" panose="00000500000000000000" pitchFamily="2" charset="0"/>
              </a:defRPr>
            </a:lvl2pPr>
          </a:lstStyle>
          <a:p>
            <a:pPr lvl="0"/>
            <a:r>
              <a:rPr lang="es-ES" noProof="0"/>
              <a:t>Nombre de la presentadora</a:t>
            </a:r>
          </a:p>
        </p:txBody>
      </p:sp>
    </p:spTree>
    <p:extLst>
      <p:ext uri="{BB962C8B-B14F-4D97-AF65-F5344CB8AC3E}">
        <p14:creationId xmlns:p14="http://schemas.microsoft.com/office/powerpoint/2010/main" val="50725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40BB-8A77-4F52-9A89-091B0D47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2FB0C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670AD-BFD0-416A-B0F8-88CADB34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B844643-C558-4000-8528-CF8169B7DF6E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8EB76-F286-482E-B4EB-965A99EA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s-ES"/>
              <a:t>Informe mundial sobre el edadismo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AB831-A704-4755-ADFA-D4B5A061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431460-AB9D-4005-A595-2B78E2751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11338"/>
            <a:ext cx="5053013" cy="43656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9B21DE-50FD-4239-9570-63D45E4D3F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3925" y="1811338"/>
            <a:ext cx="5349875" cy="4365625"/>
          </a:xfrm>
        </p:spPr>
        <p:txBody>
          <a:bodyPr/>
          <a:lstStyle>
            <a:lvl1pPr>
              <a:defRPr sz="2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28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0BDA49-0717-43D3-85A1-ED70BB61C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40680" r="4710" b="37332"/>
          <a:stretch/>
        </p:blipFill>
        <p:spPr>
          <a:xfrm>
            <a:off x="533669" y="3997354"/>
            <a:ext cx="4028536" cy="5078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D837-2CD9-4D04-9F73-7AECAFE5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E0936-F541-42E5-AADD-1AD7FB559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493"/>
          <a:stretch/>
        </p:blipFill>
        <p:spPr>
          <a:xfrm>
            <a:off x="6400659" y="3800858"/>
            <a:ext cx="5791341" cy="3057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A9399-516B-4074-BDB8-C9B25D4E94C1}"/>
              </a:ext>
            </a:extLst>
          </p:cNvPr>
          <p:cNvSpPr txBox="1"/>
          <p:nvPr userDrawn="1"/>
        </p:nvSpPr>
        <p:spPr>
          <a:xfrm>
            <a:off x="478136" y="4251291"/>
            <a:ext cx="4781841" cy="955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000" i="1" noProof="0">
                <a:latin typeface="+mj-lt"/>
                <a:ea typeface="+mj-ea"/>
                <a:cs typeface="+mj-cs"/>
              </a:rPr>
              <a:t>Ayuda a crear #AWorld4AllAges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3F91B-ECB8-4668-B00E-E4B66878186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547545"/>
            <a:ext cx="3876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1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0365-C48C-43AE-B7A8-33D92803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64F1-EEB8-4190-9DEE-8F258DE8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AB5D-DEC4-41DA-98C2-D15020666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2646D-DA10-4FC7-AB3C-3D7B9B7C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BB88A-DD32-4DBE-8E9E-1C77C74B36B0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455A7-4823-4AED-8DDA-35C923C1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9D03-842E-47F6-9305-45E6B9E0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6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7FD4-4BA7-4DA1-B15F-73D2432E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99E9C-1C0F-4C65-A79A-452BC7B0B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D18AF-E4D8-4ABB-8B66-02FAEF162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48D15-1612-4B13-9F86-DF08C62E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447C7-94CE-4437-87A8-989555BF08FD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8CC42-34C8-48A5-9E26-2A9C9660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B8E0D-7575-4F45-8459-DA3F160C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5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875A-5B89-4FCB-9612-E9B6D350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33321-ED48-46D5-A174-A4919A209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3110-DA9E-4489-AC93-63557E5D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9D415-A962-4731-9215-754B6B9D7270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E67AA-5048-4B06-8DB9-E049ADCB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8F52-79B5-431E-B9B2-6FA07D81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C53EE-3900-4A95-BA22-03D42C1EC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11AB4-5654-4CBE-93AC-B5EC3B5D4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1CE9-CCBD-40C8-AE92-13D961E1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D7797-2F19-4627-B830-587DE296BD02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435A-C7E4-42E0-A072-CA71FA8E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EDD40-F5C2-4B93-A482-5C7D412F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3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A5B5-3340-4310-9067-16493CB3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00121-EAD5-47BC-A47D-5E183B6CF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3D26-2A5C-4A33-8DFD-26793EB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23B2-4C52-440C-AC13-766F274E5789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563B-6003-4159-A511-8455ECFD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Informe </a:t>
            </a:r>
            <a:r>
              <a:rPr lang="en-GB" dirty="0" err="1"/>
              <a:t>mundial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el </a:t>
            </a:r>
            <a:r>
              <a:rPr lang="en-GB" dirty="0" err="1"/>
              <a:t>edadismo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44A6-AA79-469C-B495-31A6F4A3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563B-6003-4159-A511-8455ECFD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3D26-2A5C-4A33-8DFD-26793EB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C726A-AB90-46CF-AD92-D4758763B5F6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44A6-AA79-469C-B495-31A6F4A3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854551-3068-431A-9295-25A885910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72" y="554359"/>
            <a:ext cx="10786362" cy="1325563"/>
          </a:xfrm>
        </p:spPr>
        <p:txBody>
          <a:bodyPr>
            <a:normAutofit/>
          </a:bodyPr>
          <a:lstStyle>
            <a:lvl1pPr>
              <a:defRPr sz="3200" b="1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22137C-ADA1-4376-B638-38A12864F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5" y="2647950"/>
            <a:ext cx="4011613" cy="3925888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1"/>
                </a:solidFill>
                <a:latin typeface="Montserrat" panose="00000500000000000000" pitchFamily="2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89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4DF81-F654-4D62-A422-DB10C74A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684C8-E56E-45A5-8390-F8C359EFE4F9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13F53-C26A-41E6-9A41-45743719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3765-FFAB-4530-9637-B06C269E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31738-3649-4D39-B11B-73E7ED2E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6958"/>
            <a:ext cx="10515600" cy="1325563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E1193-0B9B-4190-ADFE-EFC09BA5F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35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FFF4-0DCF-4AAE-B41D-A887877F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07AB-002F-446C-9D03-143BFD4A9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 sz="24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CF077-CA85-4BF6-AE84-678D625F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 sz="2400">
                <a:latin typeface="Montserrat" panose="00000500000000000000" pitchFamily="2" charset="0"/>
              </a:defRPr>
            </a:lvl2pPr>
            <a:lvl3pPr marL="1143000" indent="-228600">
              <a:defRPr lang="en-US" sz="2000" kern="1200" dirty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7E1BE-010C-4F98-BB53-1B6FB9A9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A309E-F1FC-4786-8865-D74A2FEC51E3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F0C49-15C3-47E9-ADCC-4C94E5EE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BD558-3825-46E3-AAD2-5CAB17D2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8265-FC2A-4C64-AF51-E5C6FC9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49824-4DA8-46F5-9F4A-4FABF042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9492C-B4B3-410E-A845-4EDEB25ED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B9DBA-88DE-4CB3-A413-002580B7B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955C-C810-4996-BACB-DF5426E70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373A8-6462-4F1D-8261-9C2D7D12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47DF5D-336C-411B-9958-787624779443}" type="datetime1">
              <a:rPr lang="en-GB" smtClean="0"/>
              <a:t>19/03/2021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B25D4-6607-40E9-8BC0-AFF8BFB1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14B80-34D7-48C0-A954-3FB042BC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55D5-8841-4CD1-88D5-D06F34B5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43FEF-CD37-41C4-903D-7ED5C9DB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D78CF-580C-4E9B-805C-CBE00083D559}" type="datetime1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CBC4E-CCF3-4951-8444-AF704A81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Informe mundial sobre el edadismo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E77BA-D65C-47C2-872F-92044C1C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5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10107C-4204-4A03-B59E-73D954D44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solidFill>
                  <a:srgbClr val="E2FB0C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rgbClr val="E2FB0C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rgbClr val="E2FB0C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rgbClr val="E2FB0C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rgbClr val="E2FB0C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1B44D5-92F7-4057-BE77-9EDF812F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rgbClr val="E2FB0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1888FD-4319-4D03-AF80-A337E6614C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74DCE-63AD-40A7-B120-AFDC0D72807C}" type="datetime1">
              <a:rPr lang="en-GB" smtClean="0"/>
              <a:t>19/03/2021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70BF2A-136D-4998-BA5B-289378DACD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E2FB0C"/>
                </a:solidFill>
              </a:defRPr>
            </a:lvl1pPr>
          </a:lstStyle>
          <a:p>
            <a:r>
              <a:rPr lang="es-ES" dirty="0"/>
              <a:t>Informe mundial sobre el edadismo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FA8025-CDA0-4013-AD1B-AE2D20A36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10107C-4204-4A03-B59E-73D954D44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1B44D5-92F7-4057-BE77-9EDF812F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1888FD-4319-4D03-AF80-A337E6614C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21E01-1971-46C6-B959-66CFAF5A0271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70BF2A-136D-4998-BA5B-289378DACD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/>
              <a:t>Informe mundial sobre el edadismo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FA8025-CDA0-4013-AD1B-AE2D20A36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3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132F-845D-4930-9C1C-97EE019D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D277-9284-45BF-BCE3-8AA93459F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9FB7-C3F2-4D30-A85B-6EBCE6BE0527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BD0F-F7E1-4C01-B343-EA48909AB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Informe mundial sobre el edadismo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2F22-3ED0-433B-AAD2-435982B2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5AAEDAD-5F01-46A0-A645-9FBC9333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66" r:id="rId8"/>
    <p:sldLayoutId id="2147483668" r:id="rId9"/>
    <p:sldLayoutId id="2147483667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ombatageism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www.who.int/publications/i/item/global-report-on-ageism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who.int/publications/i/item/global-report-on-ageism-executive-summary" TargetMode="External"/><Relationship Id="rId5" Type="http://schemas.openxmlformats.org/officeDocument/2006/relationships/hyperlink" Target="https://www.who.int/fr/publications/i/item/global-report-on-ageism-executive-summary" TargetMode="External"/><Relationship Id="rId4" Type="http://schemas.openxmlformats.org/officeDocument/2006/relationships/hyperlink" Target="https://www.who.int/es/publications/i/item/global-report-on-ageism-executive-summar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0AC6B-05A5-4CED-A249-AED8A344A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82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</a:pPr>
            <a:r>
              <a:rPr lang="es-ES" sz="2400" dirty="0">
                <a:solidFill>
                  <a:schemeClr val="tx1"/>
                </a:solidFill>
                <a:latin typeface="+mn-lt"/>
              </a:rPr>
              <a:t>El objetivo de las intervenciones intergeneracionales es </a:t>
            </a:r>
            <a:r>
              <a:rPr lang="es-ES" sz="2400" dirty="0">
                <a:latin typeface="+mj-lt"/>
              </a:rPr>
              <a:t>promover la interacción entre generaciones distintas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</a:pPr>
            <a:r>
              <a:rPr lang="es-ES" sz="2400" dirty="0">
                <a:latin typeface="+mj-lt"/>
              </a:rPr>
              <a:t>Pueden reducir eficazmente el edadismo hacia las personas mayores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, y se prevé que también puedan hacerlo con la discriminación hacia la población joven.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</a:pPr>
            <a:r>
              <a:rPr lang="es-ES" sz="2400" dirty="0">
                <a:solidFill>
                  <a:schemeClr val="tx1"/>
                </a:solidFill>
                <a:latin typeface="+mn-lt"/>
              </a:rPr>
              <a:t>Las intervenciones que combinan la educación y la interacción entre generaciones modifican con una eficacia ligeramente mayor las actitudes de las personas que las intervenciones intergeneracionales aplicadas aisladamente. </a:t>
            </a:r>
          </a:p>
          <a:p>
            <a:pPr>
              <a:spcAft>
                <a:spcPts val="1800"/>
              </a:spcAft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endParaRPr lang="en-US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GB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Intervenciones intergeneracionales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1E9936-EBEF-4D7B-AB8A-91146E2EBEE4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0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520DB-64EF-40EC-B8A6-BF676318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1F82A-BC2E-402A-9AFB-732172CB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777" y="0"/>
            <a:ext cx="53522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5736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800">
                <a:solidFill>
                  <a:schemeClr val="accent1"/>
                </a:solidFill>
                <a:latin typeface="+mj-lt"/>
              </a:rPr>
              <a:t>3 recomendaciones de actuación</a:t>
            </a:r>
            <a:endParaRPr lang="es-ES" sz="3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2549" y="2359719"/>
            <a:ext cx="5819268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628650" indent="-342900"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ES" sz="2250" dirty="0">
                <a:solidFill>
                  <a:schemeClr val="tx1"/>
                </a:solidFill>
              </a:rPr>
              <a:t>Invierta en las </a:t>
            </a:r>
            <a:r>
              <a:rPr lang="es-ES" sz="2250" dirty="0">
                <a:solidFill>
                  <a:srgbClr val="E2FB0C"/>
                </a:solidFill>
                <a:latin typeface="+mj-lt"/>
              </a:rPr>
              <a:t>tres estrategias basadas en datos probatorios </a:t>
            </a:r>
            <a:r>
              <a:rPr lang="es-ES" sz="2250" dirty="0">
                <a:solidFill>
                  <a:schemeClr val="tx1"/>
                </a:solidFill>
              </a:rPr>
              <a:t>para combatir el edadismo</a:t>
            </a:r>
          </a:p>
          <a:p>
            <a:pPr marL="628650" indent="-342900"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ES" sz="2250" dirty="0">
                <a:solidFill>
                  <a:srgbClr val="E2FB0C"/>
                </a:solidFill>
                <a:latin typeface="+mj-lt"/>
              </a:rPr>
              <a:t>Mejore los datos y las investigaciones </a:t>
            </a:r>
            <a:r>
              <a:rPr lang="es-ES" sz="2250" dirty="0">
                <a:solidFill>
                  <a:schemeClr val="tx1"/>
                </a:solidFill>
              </a:rPr>
              <a:t>para comprender mejor el edadismo y la manera de reducirlo</a:t>
            </a:r>
          </a:p>
          <a:p>
            <a:pPr marL="628650" indent="-342900">
              <a:spcAft>
                <a:spcPts val="1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ES" sz="2250" dirty="0">
                <a:solidFill>
                  <a:srgbClr val="E2FB0C"/>
                </a:solidFill>
                <a:latin typeface="+mj-lt"/>
              </a:rPr>
              <a:t>Cree un movimiento para cambiar el discurso</a:t>
            </a:r>
            <a:r>
              <a:rPr lang="es-ES" sz="2250" dirty="0">
                <a:solidFill>
                  <a:schemeClr val="tx1"/>
                </a:solidFill>
              </a:rPr>
              <a:t> sobre la edad y el envejecimiento. </a:t>
            </a:r>
            <a:endParaRPr lang="en-US" sz="225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C22CD2-F9C6-4D4C-82C0-F96D4AC882D3}"/>
              </a:ext>
            </a:extLst>
          </p:cNvPr>
          <p:cNvCxnSpPr>
            <a:cxnSpLocks/>
          </p:cNvCxnSpPr>
          <p:nvPr/>
        </p:nvCxnSpPr>
        <p:spPr>
          <a:xfrm>
            <a:off x="947450" y="2021595"/>
            <a:ext cx="512651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F94875F-B45D-4954-A75E-E54A19D5B4E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B1E8C-6FCB-438A-8636-C34114A54624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C49C23-484F-4499-9857-3562F43774C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4C22-7C78-4805-A338-9D3CD31E993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C7342-051D-4575-9521-3C9AC3A4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F26-E310-4A9C-9892-6EC4E06A1226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B56FF-73E9-49AC-88A0-A9C2C8AD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28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1ED3-DE3B-4337-A680-0FF71F4A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224" y="365125"/>
            <a:ext cx="6101576" cy="1325563"/>
          </a:xfrm>
        </p:spPr>
        <p:txBody>
          <a:bodyPr>
            <a:normAutofit/>
          </a:bodyPr>
          <a:lstStyle/>
          <a:p>
            <a:r>
              <a:rPr lang="es-ES" sz="3800"/>
              <a:t>Para más información: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5C5A4-EFC3-4FBF-AFE1-9A97C059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E92B-ECF7-490C-A4BE-EE160B432083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57737-ED11-41C0-9417-2BC916A2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668D6B-DEF1-4ABB-9375-7E691B294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2224" y="1811338"/>
            <a:ext cx="5478205" cy="4365625"/>
          </a:xfrm>
        </p:spPr>
        <p:txBody>
          <a:bodyPr/>
          <a:lstStyle/>
          <a:p>
            <a:pPr marL="0" indent="0">
              <a:buNone/>
            </a:pPr>
            <a:endParaRPr lang="es-E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>
              <a:buNone/>
            </a:pPr>
            <a:r>
              <a:rPr lang="fr-FR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http://bit.ly/combatageism</a:t>
            </a:r>
            <a:endParaRPr lang="fr-F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dirty="0">
                <a:latin typeface="+mj-lt"/>
              </a:rPr>
              <a:t>Informe completo: </a:t>
            </a:r>
            <a:r>
              <a:rPr lang="es-E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endParaRPr lang="es-E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ES" dirty="0">
                <a:latin typeface="+mj-lt"/>
              </a:rPr>
              <a:t>Resumen: </a:t>
            </a:r>
            <a:r>
              <a:rPr lang="es-E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lang="es-ES" dirty="0">
                <a:solidFill>
                  <a:schemeClr val="accent1"/>
                </a:solidFill>
              </a:rPr>
              <a:t>, </a:t>
            </a:r>
            <a:r>
              <a:rPr lang="es-ES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Francés</a:t>
            </a:r>
            <a:r>
              <a:rPr lang="es-ES" dirty="0">
                <a:solidFill>
                  <a:schemeClr val="accent1"/>
                </a:solidFill>
              </a:rPr>
              <a:t>, </a:t>
            </a:r>
            <a:r>
              <a:rPr lang="es-ES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91EEF06-D196-4455-AE27-F752215798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741" r="3145" b="648"/>
          <a:stretch/>
        </p:blipFill>
        <p:spPr>
          <a:xfrm>
            <a:off x="-7366" y="0"/>
            <a:ext cx="4923980" cy="685800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619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8A531-BAAD-4DD4-805D-0B1F765D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1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E7AC3-A75F-412A-94B3-8C469C4F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11" y="0"/>
            <a:ext cx="59618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800" i="1" dirty="0">
                <a:solidFill>
                  <a:schemeClr val="tx1"/>
                </a:solidFill>
                <a:latin typeface="+mj-lt"/>
              </a:rPr>
              <a:t>Informe mundial sobre el </a:t>
            </a:r>
            <a:r>
              <a:rPr lang="es-ES" sz="3800" i="1" dirty="0">
                <a:latin typeface="+mj-lt"/>
              </a:rPr>
              <a:t>edad</a:t>
            </a:r>
            <a:r>
              <a:rPr lang="es-ES" sz="3800" i="1" dirty="0">
                <a:solidFill>
                  <a:schemeClr val="tx1"/>
                </a:solidFill>
                <a:latin typeface="+mj-lt"/>
              </a:rPr>
              <a:t>ismo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49" y="2608320"/>
            <a:ext cx="4967823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s-ES" sz="2400" dirty="0">
                <a:solidFill>
                  <a:schemeClr val="tx1"/>
                </a:solidFill>
              </a:rPr>
              <a:t>Resume </a:t>
            </a:r>
            <a:r>
              <a:rPr lang="es-ES" sz="2400" dirty="0">
                <a:solidFill>
                  <a:srgbClr val="E2FB0C"/>
                </a:solidFill>
                <a:latin typeface="+mj-lt"/>
              </a:rPr>
              <a:t>los mejores datos disponibles</a:t>
            </a:r>
            <a:r>
              <a:rPr lang="es-ES" sz="2400" dirty="0">
                <a:solidFill>
                  <a:srgbClr val="E2FB0C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sobre el edadismo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s-ES" sz="2400" dirty="0">
                <a:solidFill>
                  <a:schemeClr val="tx1"/>
                </a:solidFill>
              </a:rPr>
              <a:t>Presenta las </a:t>
            </a:r>
            <a:r>
              <a:rPr lang="es-ES" sz="2400" dirty="0">
                <a:solidFill>
                  <a:srgbClr val="E2FB0C"/>
                </a:solidFill>
                <a:latin typeface="+mj-lt"/>
              </a:rPr>
              <a:t>tres estrategias </a:t>
            </a:r>
            <a:r>
              <a:rPr lang="es-ES" sz="2400" dirty="0">
                <a:solidFill>
                  <a:schemeClr val="tx1"/>
                </a:solidFill>
              </a:rPr>
              <a:t>para luchar contra este fenómeno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s-ES" sz="2400" dirty="0">
                <a:solidFill>
                  <a:schemeClr val="tx1"/>
                </a:solidFill>
              </a:rPr>
              <a:t>Expone </a:t>
            </a:r>
            <a:r>
              <a:rPr lang="es-ES" sz="2400" dirty="0">
                <a:solidFill>
                  <a:schemeClr val="accent1"/>
                </a:solidFill>
                <a:latin typeface="+mj-lt"/>
              </a:rPr>
              <a:t>tres recomendaciones </a:t>
            </a:r>
            <a:r>
              <a:rPr lang="es-ES" sz="2400" dirty="0">
                <a:solidFill>
                  <a:schemeClr val="tx1"/>
                </a:solidFill>
              </a:rPr>
              <a:t>concretas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ACFA8B2-CDDD-4D49-B11B-EC2EDD5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1334C-2C9F-4D5E-9221-24AC90277D14}" type="datetime1">
              <a:rPr lang="en-GB" smtClean="0"/>
              <a:t>19/03/2021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1422AA-1EFC-4735-9715-ABBC303D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50796D-E607-422A-85C9-5AB09730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2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0C55E-40D0-46DD-B193-9A6363F93FCC}"/>
              </a:ext>
            </a:extLst>
          </p:cNvPr>
          <p:cNvCxnSpPr>
            <a:cxnSpLocks/>
          </p:cNvCxnSpPr>
          <p:nvPr/>
        </p:nvCxnSpPr>
        <p:spPr>
          <a:xfrm>
            <a:off x="936434" y="2131765"/>
            <a:ext cx="46821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9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3B90-E471-4C3C-A703-114FA4C8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800"/>
              <a:t>Edad</a:t>
            </a:r>
            <a:r>
              <a:rPr lang="es-ES" sz="3800">
                <a:solidFill>
                  <a:schemeClr val="tx1"/>
                </a:solidFill>
              </a:rPr>
              <a:t>ismo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768AF-3E79-4877-A4C6-90C90C2CE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731" y="2282999"/>
            <a:ext cx="5170715" cy="3392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</a:rPr>
              <a:t>El edadismo se refiere a </a:t>
            </a:r>
            <a:r>
              <a:rPr lang="es-ES" sz="2400" dirty="0">
                <a:solidFill>
                  <a:schemeClr val="accent1"/>
                </a:solidFill>
                <a:latin typeface="+mj-lt"/>
              </a:rPr>
              <a:t>cómo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>
                <a:solidFill>
                  <a:schemeClr val="accent1"/>
                </a:solidFill>
                <a:latin typeface="+mj-lt"/>
              </a:rPr>
              <a:t>pensamos</a:t>
            </a:r>
            <a:r>
              <a:rPr lang="es-ES" sz="2400" dirty="0">
                <a:solidFill>
                  <a:schemeClr val="tx1"/>
                </a:solidFill>
              </a:rPr>
              <a:t> (estereotipos), </a:t>
            </a:r>
            <a:r>
              <a:rPr lang="es-ES" sz="2400" dirty="0">
                <a:solidFill>
                  <a:schemeClr val="accent1"/>
                </a:solidFill>
                <a:latin typeface="+mj-lt"/>
              </a:rPr>
              <a:t>sentimos</a:t>
            </a:r>
            <a:r>
              <a:rPr lang="es-ES" sz="2400" dirty="0">
                <a:solidFill>
                  <a:schemeClr val="tx1"/>
                </a:solidFill>
              </a:rPr>
              <a:t> (prejuicios) y </a:t>
            </a:r>
            <a:r>
              <a:rPr lang="es-ES" sz="2400" dirty="0">
                <a:solidFill>
                  <a:schemeClr val="accent1"/>
                </a:solidFill>
                <a:latin typeface="+mj-lt"/>
              </a:rPr>
              <a:t>actuamos</a:t>
            </a:r>
            <a:r>
              <a:rPr lang="es-ES" sz="2400" dirty="0">
                <a:solidFill>
                  <a:schemeClr val="tx1"/>
                </a:solidFill>
              </a:rPr>
              <a:t> (discriminación) hacia otras personas o nosotros mismos </a:t>
            </a:r>
            <a:r>
              <a:rPr lang="es-ES" sz="2400" dirty="0">
                <a:solidFill>
                  <a:schemeClr val="accent1"/>
                </a:solidFill>
                <a:latin typeface="+mj-lt"/>
              </a:rPr>
              <a:t>por razones de edad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B4839-07CF-4974-92FB-A749D1BD86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8EEBF-8A15-4E11-AC5B-4BF7F7D164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EB9C0D-4B8E-4DA7-8020-50D8C67098A0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0694-531B-4744-B34E-E3720EB978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0D7E8E-F058-4701-AA32-12F575E31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532" y="1287626"/>
            <a:ext cx="634039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DD9E9-3D18-43CE-AB2C-FCFC63E7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El</a:t>
            </a:r>
            <a:r>
              <a:rPr lang="es-ES" sz="3800"/>
              <a:t> edad</a:t>
            </a:r>
            <a:r>
              <a:rPr lang="es-ES" sz="3800">
                <a:solidFill>
                  <a:schemeClr val="tx1"/>
                </a:solidFill>
              </a:rPr>
              <a:t>ismo</a:t>
            </a:r>
            <a:r>
              <a:rPr lang="es-ES" sz="3800"/>
              <a:t> está en todas partes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8ACC-7D3A-42CC-9464-BE2708FEB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508AA-1B01-43BF-9DF8-8A7009CB2A08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8448-212D-4AAE-8399-74A553C279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607C-458C-4C4B-BE64-D8C700F06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4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745185-9107-4638-95D5-2B0D72AD1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4988" y="2026375"/>
            <a:ext cx="7932863" cy="87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300" dirty="0">
                <a:solidFill>
                  <a:schemeClr val="tx1"/>
                </a:solidFill>
              </a:rPr>
              <a:t>El edadismo </a:t>
            </a:r>
            <a:r>
              <a:rPr lang="es-ES" sz="2300" dirty="0">
                <a:solidFill>
                  <a:schemeClr val="accent1"/>
                </a:solidFill>
                <a:latin typeface="+mj-lt"/>
              </a:rPr>
              <a:t>afecta a personas de todas las edades</a:t>
            </a:r>
            <a:endParaRPr lang="en-US" sz="2300" dirty="0">
              <a:solidFill>
                <a:schemeClr val="accent1"/>
              </a:solidFill>
              <a:latin typeface="+mj-lt"/>
            </a:endParaRPr>
          </a:p>
          <a:p>
            <a:endParaRPr lang="en-US" sz="23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9C9ED-9854-4E07-BEC8-B61C735284AF}"/>
              </a:ext>
            </a:extLst>
          </p:cNvPr>
          <p:cNvSpPr/>
          <p:nvPr/>
        </p:nvSpPr>
        <p:spPr>
          <a:xfrm>
            <a:off x="565907" y="4290769"/>
            <a:ext cx="492049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dirty="0">
                <a:latin typeface="Montserrat" panose="00000500000000000000" pitchFamily="2" charset="0"/>
              </a:rPr>
              <a:t>El edadismo está presente </a:t>
            </a:r>
            <a:r>
              <a:rPr lang="es-ES" sz="2300" dirty="0">
                <a:solidFill>
                  <a:schemeClr val="accent1"/>
                </a:solidFill>
                <a:latin typeface="+mj-lt"/>
              </a:rPr>
              <a:t>en nuestras instituciones</a:t>
            </a:r>
            <a:r>
              <a:rPr lang="es-ES" sz="2300" dirty="0">
                <a:latin typeface="Montserrat" panose="00000500000000000000" pitchFamily="2" charset="0"/>
              </a:rPr>
              <a:t>, en </a:t>
            </a:r>
            <a:r>
              <a:rPr lang="es-ES" sz="2300" dirty="0">
                <a:solidFill>
                  <a:schemeClr val="accent1"/>
                </a:solidFill>
                <a:latin typeface="+mj-lt"/>
              </a:rPr>
              <a:t>nuestras relaciones </a:t>
            </a:r>
            <a:r>
              <a:rPr lang="es-ES" sz="2300" dirty="0">
                <a:latin typeface="Montserrat" panose="00000500000000000000" pitchFamily="2" charset="0"/>
              </a:rPr>
              <a:t>y </a:t>
            </a:r>
            <a:r>
              <a:rPr lang="es-ES" sz="2300" dirty="0">
                <a:solidFill>
                  <a:schemeClr val="accent1"/>
                </a:solidFill>
                <a:latin typeface="+mj-lt"/>
              </a:rPr>
              <a:t>en cada uno de nosotros</a:t>
            </a:r>
            <a:endParaRPr lang="en-GB" sz="23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100F2-E987-4599-B074-541475FC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4" y="1551050"/>
            <a:ext cx="3359187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6BA90A-DD80-4165-AE58-6F39AC1C0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712" y="2900838"/>
            <a:ext cx="6956139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CBE65-4FD8-4F06-99FF-12436A851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s-ES" dirty="0">
                <a:solidFill>
                  <a:schemeClr val="accent1"/>
                </a:solidFill>
                <a:latin typeface="+mj-lt"/>
              </a:rPr>
              <a:t>1 de cada 2 personas en todo el mundo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son</a:t>
            </a:r>
            <a:r>
              <a:rPr lang="es-ES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dirty="0" err="1">
                <a:solidFill>
                  <a:schemeClr val="accent1"/>
                </a:solidFill>
                <a:latin typeface="+mj-lt"/>
              </a:rPr>
              <a:t>edadistas</a:t>
            </a:r>
            <a:r>
              <a:rPr lang="es-ES" dirty="0">
                <a:solidFill>
                  <a:schemeClr val="accent1"/>
                </a:solidFill>
                <a:latin typeface="+mj-lt"/>
              </a:rPr>
              <a:t> contra los mayores 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accent1"/>
                </a:solidFill>
                <a:latin typeface="+mj-lt"/>
              </a:rPr>
              <a:t>En Europa, los jóvenes refieren experimentar este tipo de discriminación con más frecuencia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que otros grupos etarios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E984-FA4D-4179-9774-8CD7FE8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El</a:t>
            </a:r>
            <a:r>
              <a:rPr lang="es-ES">
                <a:solidFill>
                  <a:srgbClr val="FFFF00"/>
                </a:solidFill>
              </a:rPr>
              <a:t> edad</a:t>
            </a:r>
            <a:r>
              <a:rPr lang="es-ES">
                <a:solidFill>
                  <a:srgbClr val="FFFFFF"/>
                </a:solidFill>
              </a:rPr>
              <a:t>ismo</a:t>
            </a:r>
            <a:r>
              <a:rPr lang="es-ES" sz="3800"/>
              <a:t> está muy extendido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CB32-89D3-4D13-814B-A78C27CD86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6082BF-2369-45B0-B45B-3B5232FB21C6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6B1C-5F86-41FF-8F40-86A5C2DD5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4447-8A2F-4F9A-ADC6-F140D4BB3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CBE65-4FD8-4F06-99FF-12436A851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</a:rPr>
              <a:t>El edadismo </a:t>
            </a:r>
            <a:r>
              <a:rPr lang="es-ES" b="1" dirty="0">
                <a:solidFill>
                  <a:schemeClr val="accent1"/>
                </a:solidFill>
              </a:rPr>
              <a:t>tiene efectos de largo alcance </a:t>
            </a:r>
            <a:r>
              <a:rPr lang="es-ES" dirty="0">
                <a:solidFill>
                  <a:schemeClr val="tx1"/>
                </a:solidFill>
              </a:rPr>
              <a:t>en todos los aspectos de la salud de las personas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</a:rPr>
              <a:t>El edadismo </a:t>
            </a:r>
            <a:r>
              <a:rPr lang="es-ES" b="1" dirty="0">
                <a:solidFill>
                  <a:schemeClr val="accent1"/>
                </a:solidFill>
              </a:rPr>
              <a:t>se superpone con otras formas de discriminación</a:t>
            </a:r>
            <a:r>
              <a:rPr lang="es-ES" dirty="0">
                <a:solidFill>
                  <a:schemeClr val="tx1"/>
                </a:solidFill>
              </a:rPr>
              <a:t>, como las relacionadas con el género, la raza y la discapacidad, </a:t>
            </a:r>
            <a:r>
              <a:rPr lang="es-ES" b="1" dirty="0">
                <a:solidFill>
                  <a:schemeClr val="accent1"/>
                </a:solidFill>
              </a:rPr>
              <a:t>y las puede exacerbar</a:t>
            </a:r>
          </a:p>
          <a:p>
            <a:pPr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</a:rPr>
              <a:t>El edadismo tiene un </a:t>
            </a:r>
            <a:r>
              <a:rPr lang="es-ES" b="1" dirty="0">
                <a:solidFill>
                  <a:schemeClr val="accent1"/>
                </a:solidFill>
              </a:rPr>
              <a:t>alto precio económico </a:t>
            </a:r>
            <a:r>
              <a:rPr lang="es-ES" dirty="0">
                <a:solidFill>
                  <a:schemeClr val="tx1"/>
                </a:solidFill>
              </a:rPr>
              <a:t>para las personas y la sociedad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E984-FA4D-4179-9774-8CD7FE8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El</a:t>
            </a:r>
            <a:r>
              <a:rPr lang="es-ES">
                <a:solidFill>
                  <a:srgbClr val="FFFF00"/>
                </a:solidFill>
              </a:rPr>
              <a:t> edad</a:t>
            </a:r>
            <a:r>
              <a:rPr lang="es-ES">
                <a:solidFill>
                  <a:srgbClr val="FFFFFF"/>
                </a:solidFill>
              </a:rPr>
              <a:t>ismo</a:t>
            </a:r>
            <a:r>
              <a:rPr lang="es-ES" sz="3800"/>
              <a:t> es dañino y costoso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CB32-89D3-4D13-814B-A78C27CD86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FEBDE6-ABD9-47F6-95CD-AFC84A98D295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6B1C-5F86-41FF-8F40-86A5C2DD5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4447-8A2F-4F9A-ADC6-F140D4BB3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778" y="987552"/>
            <a:ext cx="5074921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3800">
                <a:solidFill>
                  <a:schemeClr val="tx1"/>
                </a:solidFill>
              </a:rPr>
              <a:t>El</a:t>
            </a:r>
            <a:r>
              <a:rPr lang="es-ES" sz="3800"/>
              <a:t> edad</a:t>
            </a:r>
            <a:r>
              <a:rPr lang="es-ES" sz="3800">
                <a:solidFill>
                  <a:schemeClr val="tx1"/>
                </a:solidFill>
              </a:rPr>
              <a:t>ismo</a:t>
            </a:r>
            <a:r>
              <a:rPr lang="es-ES" sz="3800"/>
              <a:t> puede combatirse</a:t>
            </a:r>
            <a:endParaRPr lang="es-ES" sz="3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38083" y="2561589"/>
            <a:ext cx="4803354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s-ES">
                <a:solidFill>
                  <a:schemeClr val="tx1"/>
                </a:solidFill>
              </a:rPr>
              <a:t>3 estrategias para reducir el edadismo: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ES" sz="2350">
                <a:latin typeface="+mj-lt"/>
              </a:rPr>
              <a:t>Política y legislación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ES" sz="2350">
                <a:latin typeface="+mj-lt"/>
              </a:rPr>
              <a:t>Actividades educativas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ES" sz="2350">
                <a:latin typeface="+mj-lt"/>
              </a:rPr>
              <a:t>Intervenciones intergeneracionales</a:t>
            </a:r>
            <a:endParaRPr lang="es-ES" sz="2350">
              <a:solidFill>
                <a:schemeClr val="tx1"/>
              </a:solidFill>
            </a:endParaRPr>
          </a:p>
          <a:p>
            <a:pPr marL="514350"/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97DC0-CAC2-4B85-ADFB-40C150FC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79" y="6356350"/>
            <a:ext cx="1371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B4E37E9-EF86-464A-A772-78705FB6FB5A}" type="datetime1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19/03/2021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EF7FB-BF9F-4891-9CF1-2B86DDD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s-E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Informe mundial sobre el edadismo</a:t>
            </a:r>
            <a:endParaRPr lang="en-US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75F9F-B0F9-4108-B06B-149FDE8CC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 r="1930" b="10792"/>
          <a:stretch/>
        </p:blipFill>
        <p:spPr>
          <a:xfrm flipH="1">
            <a:off x="0" y="10"/>
            <a:ext cx="673749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45402-D8E2-4EF1-B278-78F2E99D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9B4C22-7C78-4805-A338-9D3CD31E9933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838580-D031-4722-9CAE-D1B4BE5E0F5E}"/>
              </a:ext>
            </a:extLst>
          </p:cNvPr>
          <p:cNvCxnSpPr/>
          <p:nvPr/>
        </p:nvCxnSpPr>
        <p:spPr>
          <a:xfrm>
            <a:off x="7238082" y="2286000"/>
            <a:ext cx="41974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47A10DC-B2BC-4284-99ED-FD37B1B0ECD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B1E8C-6FCB-438A-8636-C34114A54624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949B194-1FC6-485F-8EBA-E6F3E067651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4C22-7C78-4805-A338-9D3CD31E993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7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5240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1800"/>
              </a:spcAft>
              <a:buClr>
                <a:schemeClr val="tx1"/>
              </a:buClr>
            </a:pPr>
            <a:r>
              <a:rPr lang="es-ES" sz="3500" dirty="0">
                <a:solidFill>
                  <a:schemeClr val="tx1"/>
                </a:solidFill>
                <a:latin typeface="+mn-lt"/>
              </a:rPr>
              <a:t>Las políticas y la legislación </a:t>
            </a:r>
            <a:r>
              <a:rPr lang="es-ES" sz="3500" dirty="0">
                <a:latin typeface="+mj-lt"/>
              </a:rPr>
              <a:t>permiten combatir la discriminación y la desigualdad por motivos de edad </a:t>
            </a:r>
            <a:r>
              <a:rPr lang="es-ES" sz="3500" dirty="0">
                <a:solidFill>
                  <a:schemeClr val="tx1"/>
                </a:solidFill>
                <a:latin typeface="+mn-lt"/>
              </a:rPr>
              <a:t>y </a:t>
            </a:r>
            <a:r>
              <a:rPr lang="es-ES" sz="3500" dirty="0">
                <a:latin typeface="+mj-lt"/>
              </a:rPr>
              <a:t>proteger los derechos humanos </a:t>
            </a:r>
            <a:r>
              <a:rPr lang="es-ES" sz="3500" dirty="0">
                <a:solidFill>
                  <a:schemeClr val="tx1"/>
                </a:solidFill>
                <a:latin typeface="+mn-lt"/>
              </a:rPr>
              <a:t>de todas las personas y en todas partes.</a:t>
            </a:r>
          </a:p>
          <a:p>
            <a:pPr>
              <a:lnSpc>
                <a:spcPct val="120000"/>
              </a:lnSpc>
              <a:spcAft>
                <a:spcPts val="1800"/>
              </a:spcAft>
              <a:buClr>
                <a:schemeClr val="tx1"/>
              </a:buClr>
            </a:pPr>
            <a:r>
              <a:rPr lang="es-ES" sz="3500" dirty="0">
                <a:solidFill>
                  <a:schemeClr val="tx1"/>
                </a:solidFill>
                <a:latin typeface="+mn-lt"/>
              </a:rPr>
              <a:t>Se pueden utilizar para </a:t>
            </a:r>
            <a:r>
              <a:rPr lang="es-ES" sz="3500" dirty="0">
                <a:latin typeface="+mj-lt"/>
              </a:rPr>
              <a:t>reducir o eliminar el edadismo en cualquier grupo etario</a:t>
            </a:r>
            <a:r>
              <a:rPr lang="es-ES" sz="35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lnSpc>
                <a:spcPct val="120000"/>
              </a:lnSpc>
              <a:spcAft>
                <a:spcPts val="1800"/>
              </a:spcAft>
              <a:buClr>
                <a:schemeClr val="tx1"/>
              </a:buClr>
            </a:pPr>
            <a:r>
              <a:rPr lang="es-ES" sz="3500" dirty="0">
                <a:solidFill>
                  <a:schemeClr val="tx1"/>
                </a:solidFill>
                <a:latin typeface="+mn-lt"/>
              </a:rPr>
              <a:t>Hay varios </a:t>
            </a:r>
            <a:r>
              <a:rPr lang="es-ES" sz="3500" dirty="0">
                <a:latin typeface="+mj-lt"/>
              </a:rPr>
              <a:t>mecanismos para aplicar y supervisar la aplicación de las políticas y las leyes</a:t>
            </a:r>
            <a:r>
              <a:rPr lang="es-ES" sz="3500" dirty="0">
                <a:solidFill>
                  <a:schemeClr val="tx1"/>
                </a:solidFill>
                <a:latin typeface="+mn-lt"/>
              </a:rPr>
              <a:t>, como las instituciones de defensa de los derechos humanos, los tribunales, los defensores de los derechos y los organismos que promueven la adopción de tratados.</a:t>
            </a:r>
            <a:endParaRPr lang="en-US" sz="35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US" sz="24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GB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Política y legislación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422E3-3051-4AB9-A49D-EA404868AB44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9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Clr>
                <a:schemeClr val="tx1"/>
              </a:buClr>
            </a:pPr>
            <a:r>
              <a:rPr lang="es-ES" sz="2200" dirty="0">
                <a:solidFill>
                  <a:schemeClr val="tx1"/>
                </a:solidFill>
                <a:latin typeface="+mn-lt"/>
              </a:rPr>
              <a:t>Las intervenciones educativas pueden ser: </a:t>
            </a:r>
            <a:r>
              <a:rPr lang="es-ES" sz="2200" dirty="0">
                <a:latin typeface="+mj-lt"/>
              </a:rPr>
              <a:t>manuales que transmiten información, conocimientos y habilidades, actividades de concienciación </a:t>
            </a:r>
            <a:r>
              <a:rPr lang="es-ES" sz="2200" dirty="0">
                <a:solidFill>
                  <a:schemeClr val="tx1"/>
                </a:solidFill>
                <a:latin typeface="+mn-lt"/>
              </a:rPr>
              <a:t>mediante juegos de rol, simulaciones y recursos de la realidad virtual, etc.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chemeClr val="tx1"/>
              </a:buClr>
            </a:pPr>
            <a:r>
              <a:rPr lang="es-ES" sz="2200" dirty="0">
                <a:solidFill>
                  <a:schemeClr val="tx1"/>
                </a:solidFill>
                <a:latin typeface="+mn-lt"/>
              </a:rPr>
              <a:t>Las intervenciones educativas son </a:t>
            </a:r>
            <a:r>
              <a:rPr lang="es-ES" sz="2200" dirty="0">
                <a:latin typeface="+mj-lt"/>
              </a:rPr>
              <a:t>uno de los métodos más eficaces para reducir el edadismo hacia las personas mayores</a:t>
            </a:r>
            <a:r>
              <a:rPr lang="es-ES" sz="2200" dirty="0">
                <a:solidFill>
                  <a:schemeClr val="tx1"/>
                </a:solidFill>
                <a:latin typeface="+mn-lt"/>
              </a:rPr>
              <a:t>. Sin embargo, se dispone de poca información sobre su eficacia en el caso del edadismo hacia los jóvenes.</a:t>
            </a:r>
          </a:p>
          <a:p>
            <a:pPr marL="0" indent="0">
              <a:spcAft>
                <a:spcPts val="1800"/>
              </a:spcAft>
              <a:buNone/>
            </a:pPr>
            <a:endParaRPr lang="en-GB" sz="22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sz="4000"/>
              <a:t>Actividades educativas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554125-CAD9-400A-A29F-6699D8875628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i="1" dirty="0"/>
              <a:t>Informe mundial sobre el edadismo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01710"/>
      </p:ext>
    </p:extLst>
  </p:cSld>
  <p:clrMapOvr>
    <a:masterClrMapping/>
  </p:clrMapOvr>
</p:sld>
</file>

<file path=ppt/theme/theme1.xml><?xml version="1.0" encoding="utf-8"?>
<a:theme xmlns:a="http://schemas.openxmlformats.org/drawingml/2006/main" name="Ageism Campaign Toolkit">
  <a:themeElements>
    <a:clrScheme name="Ageism campaign">
      <a:dk1>
        <a:srgbClr val="000CFF"/>
      </a:dk1>
      <a:lt1>
        <a:srgbClr val="FFFFFF"/>
      </a:lt1>
      <a:dk2>
        <a:srgbClr val="000CFF"/>
      </a:dk2>
      <a:lt2>
        <a:srgbClr val="EBEBFF"/>
      </a:lt2>
      <a:accent1>
        <a:srgbClr val="E2FB0C"/>
      </a:accent1>
      <a:accent2>
        <a:srgbClr val="000CFF"/>
      </a:accent2>
      <a:accent3>
        <a:srgbClr val="E2FB0C"/>
      </a:accent3>
      <a:accent4>
        <a:srgbClr val="78857D"/>
      </a:accent4>
      <a:accent5>
        <a:srgbClr val="EBEBFF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42755BFBB840A7DF641BA6176A3A" ma:contentTypeVersion="13" ma:contentTypeDescription="Create a new document." ma:contentTypeScope="" ma:versionID="6a72d15d5e0197ef4da2640e15564bd0">
  <xsd:schema xmlns:xsd="http://www.w3.org/2001/XMLSchema" xmlns:xs="http://www.w3.org/2001/XMLSchema" xmlns:p="http://schemas.microsoft.com/office/2006/metadata/properties" xmlns:ns3="ce90b564-79aa-47ca-9571-6ba494b773a5" xmlns:ns4="3dec9b34-e41c-422d-8d52-2fba5a99f273" targetNamespace="http://schemas.microsoft.com/office/2006/metadata/properties" ma:root="true" ma:fieldsID="14742a985cf956985a841629576c3990" ns3:_="" ns4:_="">
    <xsd:import namespace="ce90b564-79aa-47ca-9571-6ba494b773a5"/>
    <xsd:import namespace="3dec9b34-e41c-422d-8d52-2fba5a99f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0b564-79aa-47ca-9571-6ba494b77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c9b34-e41c-422d-8d52-2fba5a99f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FF5429-07C5-4EA4-A2B7-F762F7DB7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0b564-79aa-47ca-9571-6ba494b773a5"/>
    <ds:schemaRef ds:uri="3dec9b34-e41c-422d-8d52-2fba5a99f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79D4C-C57A-4A71-88A3-9A0CCF54AB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ED7DC6-7F26-4A6E-A549-AC615ADFC1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587</Words>
  <Application>Microsoft Macintosh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Montserrat SemiBold</vt:lpstr>
      <vt:lpstr>Montserrat Medium</vt:lpstr>
      <vt:lpstr>Montserrat</vt:lpstr>
      <vt:lpstr>Calibri</vt:lpstr>
      <vt:lpstr>Ageism Campaign Toolkit</vt:lpstr>
      <vt:lpstr>PowerPoint Presentation</vt:lpstr>
      <vt:lpstr>Informe mundial sobre el edadismo</vt:lpstr>
      <vt:lpstr>Edadismo</vt:lpstr>
      <vt:lpstr>El edadismo está en todas partes</vt:lpstr>
      <vt:lpstr>El edadismo está muy extendido</vt:lpstr>
      <vt:lpstr>El edadismo es dañino y costoso</vt:lpstr>
      <vt:lpstr>El edadismo puede combatirse</vt:lpstr>
      <vt:lpstr>Política y legislación</vt:lpstr>
      <vt:lpstr>Actividades educativas</vt:lpstr>
      <vt:lpstr>Intervenciones intergeneracionales</vt:lpstr>
      <vt:lpstr>3 recomendaciones de actuación</vt:lpstr>
      <vt:lpstr>Para más información: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report on ageism</dc:title>
  <dc:creator>DE LA FUENTE NÚÑEZ, Vânia</dc:creator>
  <cp:keywords>Power point presentation - español</cp:keywords>
  <cp:lastModifiedBy>Yamada, Kazuki</cp:lastModifiedBy>
  <cp:revision>3</cp:revision>
  <dcterms:created xsi:type="dcterms:W3CDTF">2021-02-22T16:20:25Z</dcterms:created>
  <dcterms:modified xsi:type="dcterms:W3CDTF">2021-03-19T10:18:15Z</dcterms:modified>
</cp:coreProperties>
</file>